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70" r:id="rId6"/>
    <p:sldId id="262" r:id="rId7"/>
    <p:sldId id="276" r:id="rId8"/>
    <p:sldId id="277" r:id="rId9"/>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7" d="100"/>
          <a:sy n="117" d="100"/>
        </p:scale>
        <p:origin x="13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8ACAB7-5D30-4EC6-93B2-13F8A735AF36}" type="doc">
      <dgm:prSet loTypeId="urn:microsoft.com/office/officeart/2005/8/layout/bProcess3" loCatId="process" qsTypeId="urn:microsoft.com/office/officeart/2005/8/quickstyle/3d2" qsCatId="3D" csTypeId="urn:microsoft.com/office/officeart/2005/8/colors/accent1_1" csCatId="accent1" phldr="1"/>
      <dgm:spPr/>
      <dgm:t>
        <a:bodyPr/>
        <a:lstStyle/>
        <a:p>
          <a:pPr latinLnBrk="1"/>
          <a:endParaRPr lang="ko-KR" altLang="en-US"/>
        </a:p>
      </dgm:t>
    </dgm:pt>
    <dgm:pt modelId="{48890EBE-2C0F-48F9-8D68-0EE2C7EAB670}">
      <dgm:prSet phldrT="[텍스트]"/>
      <dgm:spPr/>
      <dgm:t>
        <a:bodyPr/>
        <a:lstStyle/>
        <a:p>
          <a:pPr latinLnBrk="1"/>
          <a:r>
            <a:rPr lang="en-US" altLang="ko-KR" dirty="0" smtClean="0"/>
            <a:t>Step </a:t>
          </a:r>
          <a:r>
            <a:rPr lang="en-US" altLang="ko-KR" dirty="0" smtClean="0"/>
            <a:t>1. CRA ID </a:t>
          </a:r>
          <a:r>
            <a:rPr lang="ko-KR" altLang="en-US" dirty="0" smtClean="0"/>
            <a:t>신청 </a:t>
          </a:r>
          <a:r>
            <a:rPr lang="en-US" altLang="ko-KR" dirty="0" smtClean="0"/>
            <a:t>(</a:t>
          </a:r>
          <a:r>
            <a:rPr lang="ko-KR" altLang="en-US" dirty="0" smtClean="0"/>
            <a:t>종전과 동일</a:t>
          </a:r>
          <a:r>
            <a:rPr lang="en-US" altLang="ko-KR" dirty="0" smtClean="0"/>
            <a:t>)</a:t>
          </a:r>
          <a:endParaRPr lang="ko-KR" altLang="en-US" dirty="0"/>
        </a:p>
      </dgm:t>
    </dgm:pt>
    <dgm:pt modelId="{139F58B6-5F3B-4450-84CC-8C94FD5FD6F2}" type="parTrans" cxnId="{EC570E2C-0CCC-478E-9A89-0420CDBBBC06}">
      <dgm:prSet/>
      <dgm:spPr/>
      <dgm:t>
        <a:bodyPr/>
        <a:lstStyle/>
        <a:p>
          <a:pPr latinLnBrk="1"/>
          <a:endParaRPr lang="ko-KR" altLang="en-US"/>
        </a:p>
      </dgm:t>
    </dgm:pt>
    <dgm:pt modelId="{CBE74B10-B321-44F4-8646-02B77F261C1C}" type="sibTrans" cxnId="{EC570E2C-0CCC-478E-9A89-0420CDBBBC06}">
      <dgm:prSet/>
      <dgm:spPr/>
      <dgm:t>
        <a:bodyPr/>
        <a:lstStyle/>
        <a:p>
          <a:pPr latinLnBrk="1"/>
          <a:endParaRPr lang="ko-KR" altLang="en-US"/>
        </a:p>
      </dgm:t>
    </dgm:pt>
    <dgm:pt modelId="{17854DA5-2E82-4A3A-AE6B-E35F82210708}">
      <dgm:prSet phldrT="[텍스트]"/>
      <dgm:spPr/>
      <dgm:t>
        <a:bodyPr/>
        <a:lstStyle/>
        <a:p>
          <a:pPr latinLnBrk="1"/>
          <a:r>
            <a:rPr lang="en-US" altLang="ko-KR" dirty="0" smtClean="0"/>
            <a:t>Step </a:t>
          </a:r>
          <a:r>
            <a:rPr lang="en-US" altLang="ko-KR" dirty="0" smtClean="0"/>
            <a:t>3. ‘EMR</a:t>
          </a:r>
          <a:r>
            <a:rPr lang="ko-KR" altLang="en-US" dirty="0" err="1" smtClean="0"/>
            <a:t>열람신청</a:t>
          </a:r>
          <a:r>
            <a:rPr lang="en-US" altLang="ko-KR" dirty="0" smtClean="0"/>
            <a:t>‘ </a:t>
          </a:r>
          <a:r>
            <a:rPr lang="ko-KR" altLang="en-US" dirty="0" smtClean="0"/>
            <a:t>버튼으로 </a:t>
          </a:r>
          <a:r>
            <a:rPr lang="ko-KR" altLang="en-US" dirty="0" err="1" smtClean="0"/>
            <a:t>열람신청</a:t>
          </a:r>
          <a:endParaRPr lang="ko-KR" altLang="en-US" dirty="0"/>
        </a:p>
      </dgm:t>
    </dgm:pt>
    <dgm:pt modelId="{45B5A357-9496-4E00-80E4-CF77804763E7}" type="parTrans" cxnId="{CE3DFD30-186E-4A3B-A2CE-6C442E25CF92}">
      <dgm:prSet/>
      <dgm:spPr/>
      <dgm:t>
        <a:bodyPr/>
        <a:lstStyle/>
        <a:p>
          <a:pPr latinLnBrk="1"/>
          <a:endParaRPr lang="ko-KR" altLang="en-US"/>
        </a:p>
      </dgm:t>
    </dgm:pt>
    <dgm:pt modelId="{CA197EAE-92FA-49F3-A95F-EE0EC3C88B0C}" type="sibTrans" cxnId="{CE3DFD30-186E-4A3B-A2CE-6C442E25CF92}">
      <dgm:prSet/>
      <dgm:spPr/>
      <dgm:t>
        <a:bodyPr/>
        <a:lstStyle/>
        <a:p>
          <a:pPr latinLnBrk="1"/>
          <a:endParaRPr lang="ko-KR" altLang="en-US"/>
        </a:p>
      </dgm:t>
    </dgm:pt>
    <dgm:pt modelId="{FE63938D-1773-473D-ADC4-4CC1D73419F3}">
      <dgm:prSet phldrT="[텍스트]"/>
      <dgm:spPr/>
      <dgm:t>
        <a:bodyPr/>
        <a:lstStyle/>
        <a:p>
          <a:pPr latinLnBrk="1"/>
          <a:r>
            <a:rPr lang="en-US" altLang="ko-KR" dirty="0" smtClean="0"/>
            <a:t>Step </a:t>
          </a:r>
          <a:r>
            <a:rPr lang="en-US" altLang="ko-KR" dirty="0" smtClean="0"/>
            <a:t>4. </a:t>
          </a:r>
          <a:r>
            <a:rPr lang="ko-KR" altLang="en-US" dirty="0" smtClean="0"/>
            <a:t>의무기록실에서 해당 </a:t>
          </a:r>
          <a:r>
            <a:rPr lang="ko-KR" altLang="en-US" dirty="0" err="1" smtClean="0"/>
            <a:t>신청승인</a:t>
          </a:r>
          <a:endParaRPr lang="ko-KR" altLang="en-US" dirty="0"/>
        </a:p>
      </dgm:t>
    </dgm:pt>
    <dgm:pt modelId="{C5B48CB2-E790-4878-BFA9-C9AA5D7DAC3F}" type="parTrans" cxnId="{A945B311-5743-4909-8F9E-7EE98D1E910E}">
      <dgm:prSet/>
      <dgm:spPr/>
      <dgm:t>
        <a:bodyPr/>
        <a:lstStyle/>
        <a:p>
          <a:pPr latinLnBrk="1"/>
          <a:endParaRPr lang="ko-KR" altLang="en-US"/>
        </a:p>
      </dgm:t>
    </dgm:pt>
    <dgm:pt modelId="{DCAFC5C6-FCE3-4F85-8771-C9674DEFE908}" type="sibTrans" cxnId="{A945B311-5743-4909-8F9E-7EE98D1E910E}">
      <dgm:prSet/>
      <dgm:spPr/>
      <dgm:t>
        <a:bodyPr/>
        <a:lstStyle/>
        <a:p>
          <a:pPr latinLnBrk="1"/>
          <a:endParaRPr lang="ko-KR" altLang="en-US"/>
        </a:p>
      </dgm:t>
    </dgm:pt>
    <dgm:pt modelId="{C8FF09D7-502E-477D-AE05-D85C7C53CAF3}">
      <dgm:prSet phldrT="[텍스트]"/>
      <dgm:spPr/>
      <dgm:t>
        <a:bodyPr/>
        <a:lstStyle/>
        <a:p>
          <a:pPr latinLnBrk="1"/>
          <a:r>
            <a:rPr lang="en-US" altLang="ko-KR" dirty="0" smtClean="0"/>
            <a:t>Step </a:t>
          </a:r>
          <a:r>
            <a:rPr lang="en-US" altLang="ko-KR" dirty="0" smtClean="0"/>
            <a:t>5. </a:t>
          </a:r>
          <a:r>
            <a:rPr lang="ko-KR" altLang="en-US" dirty="0" smtClean="0"/>
            <a:t>신청기간동안 해당 대상자의 </a:t>
          </a:r>
          <a:r>
            <a:rPr lang="ko-KR" altLang="en-US" dirty="0" err="1" smtClean="0"/>
            <a:t>의무기록이</a:t>
          </a:r>
          <a:r>
            <a:rPr lang="ko-KR" altLang="en-US" dirty="0" smtClean="0"/>
            <a:t> 열람 </a:t>
          </a:r>
          <a:endParaRPr lang="ko-KR" altLang="en-US" dirty="0"/>
        </a:p>
      </dgm:t>
    </dgm:pt>
    <dgm:pt modelId="{F8E52A58-69A0-4CDC-A9B3-38580AC3A256}" type="parTrans" cxnId="{4E9545C1-4A7C-41DA-B72A-ADB2CA928D47}">
      <dgm:prSet/>
      <dgm:spPr/>
      <dgm:t>
        <a:bodyPr/>
        <a:lstStyle/>
        <a:p>
          <a:pPr latinLnBrk="1"/>
          <a:endParaRPr lang="ko-KR" altLang="en-US"/>
        </a:p>
      </dgm:t>
    </dgm:pt>
    <dgm:pt modelId="{93A3404B-60CA-46DA-9F21-A3572F017E3C}" type="sibTrans" cxnId="{4E9545C1-4A7C-41DA-B72A-ADB2CA928D47}">
      <dgm:prSet/>
      <dgm:spPr/>
      <dgm:t>
        <a:bodyPr/>
        <a:lstStyle/>
        <a:p>
          <a:pPr latinLnBrk="1"/>
          <a:endParaRPr lang="ko-KR" altLang="en-US"/>
        </a:p>
      </dgm:t>
    </dgm:pt>
    <dgm:pt modelId="{0EEDA87C-D73F-4614-8011-A554178C82B6}">
      <dgm:prSet phldrT="[텍스트]"/>
      <dgm:spPr/>
      <dgm:t>
        <a:bodyPr/>
        <a:lstStyle/>
        <a:p>
          <a:pPr latinLnBrk="1"/>
          <a:r>
            <a:rPr lang="ko-KR" altLang="en-US" dirty="0" smtClean="0"/>
            <a:t>신청기간이후에는 대상자의 의무기록열람이 불허</a:t>
          </a:r>
          <a:r>
            <a:rPr lang="en-US" altLang="ko-KR" dirty="0" smtClean="0"/>
            <a:t> </a:t>
          </a:r>
          <a:endParaRPr lang="ko-KR" altLang="en-US" dirty="0"/>
        </a:p>
      </dgm:t>
    </dgm:pt>
    <dgm:pt modelId="{87DEDC94-5A51-4038-A0AC-A19790FBB619}" type="parTrans" cxnId="{211756EF-21AA-4A01-90D6-83A796CC8A82}">
      <dgm:prSet/>
      <dgm:spPr/>
      <dgm:t>
        <a:bodyPr/>
        <a:lstStyle/>
        <a:p>
          <a:pPr latinLnBrk="1"/>
          <a:endParaRPr lang="ko-KR" altLang="en-US"/>
        </a:p>
      </dgm:t>
    </dgm:pt>
    <dgm:pt modelId="{1C628ED3-E8B0-4099-A3B2-10EC5475820E}" type="sibTrans" cxnId="{211756EF-21AA-4A01-90D6-83A796CC8A82}">
      <dgm:prSet/>
      <dgm:spPr/>
      <dgm:t>
        <a:bodyPr/>
        <a:lstStyle/>
        <a:p>
          <a:pPr latinLnBrk="1"/>
          <a:endParaRPr lang="ko-KR" altLang="en-US"/>
        </a:p>
      </dgm:t>
    </dgm:pt>
    <dgm:pt modelId="{446A650F-57E6-44B8-AEA3-EC58C62A8B0A}">
      <dgm:prSet phldrT="[텍스트]"/>
      <dgm:spPr/>
      <dgm:t>
        <a:bodyPr/>
        <a:lstStyle/>
        <a:p>
          <a:pPr latinLnBrk="1"/>
          <a:r>
            <a:rPr lang="en-US" altLang="ko-KR" dirty="0" smtClean="0"/>
            <a:t>Step </a:t>
          </a:r>
          <a:r>
            <a:rPr lang="en-US" altLang="ko-KR" dirty="0" smtClean="0"/>
            <a:t>2. EMR </a:t>
          </a:r>
          <a:r>
            <a:rPr lang="ko-KR" altLang="en-US" dirty="0" smtClean="0"/>
            <a:t>연구과제관리 메뉴에서 담당 </a:t>
          </a:r>
          <a:r>
            <a:rPr lang="en-US" altLang="ko-KR" dirty="0" smtClean="0"/>
            <a:t>CRA </a:t>
          </a:r>
          <a:r>
            <a:rPr lang="ko-KR" altLang="en-US" dirty="0" smtClean="0"/>
            <a:t>정보 넣고 저장 </a:t>
          </a:r>
          <a:endParaRPr lang="ko-KR" altLang="en-US" dirty="0"/>
        </a:p>
      </dgm:t>
    </dgm:pt>
    <dgm:pt modelId="{64CE6BC2-72CD-4376-8C7F-C66117F89148}" type="sibTrans" cxnId="{D42DEF61-54BA-4FAE-BFD8-EAC066264899}">
      <dgm:prSet/>
      <dgm:spPr/>
      <dgm:t>
        <a:bodyPr/>
        <a:lstStyle/>
        <a:p>
          <a:pPr latinLnBrk="1"/>
          <a:endParaRPr lang="ko-KR" altLang="en-US"/>
        </a:p>
      </dgm:t>
    </dgm:pt>
    <dgm:pt modelId="{EEB33E20-C5C6-4EAB-82B3-90E6339E70A6}" type="parTrans" cxnId="{D42DEF61-54BA-4FAE-BFD8-EAC066264899}">
      <dgm:prSet/>
      <dgm:spPr/>
      <dgm:t>
        <a:bodyPr/>
        <a:lstStyle/>
        <a:p>
          <a:pPr latinLnBrk="1"/>
          <a:endParaRPr lang="ko-KR" altLang="en-US"/>
        </a:p>
      </dgm:t>
    </dgm:pt>
    <dgm:pt modelId="{C03EE04B-1B82-4AFB-8900-5703011ABEE4}" type="pres">
      <dgm:prSet presAssocID="{108ACAB7-5D30-4EC6-93B2-13F8A735AF36}" presName="Name0" presStyleCnt="0">
        <dgm:presLayoutVars>
          <dgm:dir/>
          <dgm:resizeHandles val="exact"/>
        </dgm:presLayoutVars>
      </dgm:prSet>
      <dgm:spPr/>
      <dgm:t>
        <a:bodyPr/>
        <a:lstStyle/>
        <a:p>
          <a:pPr latinLnBrk="1"/>
          <a:endParaRPr lang="ko-KR" altLang="en-US"/>
        </a:p>
      </dgm:t>
    </dgm:pt>
    <dgm:pt modelId="{E26ADF15-CA63-45B9-9601-78E274A546F7}" type="pres">
      <dgm:prSet presAssocID="{48890EBE-2C0F-48F9-8D68-0EE2C7EAB670}" presName="node" presStyleLbl="node1" presStyleIdx="0" presStyleCnt="6">
        <dgm:presLayoutVars>
          <dgm:bulletEnabled val="1"/>
        </dgm:presLayoutVars>
      </dgm:prSet>
      <dgm:spPr/>
      <dgm:t>
        <a:bodyPr/>
        <a:lstStyle/>
        <a:p>
          <a:pPr latinLnBrk="1"/>
          <a:endParaRPr lang="ko-KR" altLang="en-US"/>
        </a:p>
      </dgm:t>
    </dgm:pt>
    <dgm:pt modelId="{5E11658A-435F-46A2-8846-076FC8BDE0FE}" type="pres">
      <dgm:prSet presAssocID="{CBE74B10-B321-44F4-8646-02B77F261C1C}" presName="sibTrans" presStyleLbl="sibTrans1D1" presStyleIdx="0" presStyleCnt="5"/>
      <dgm:spPr/>
      <dgm:t>
        <a:bodyPr/>
        <a:lstStyle/>
        <a:p>
          <a:pPr latinLnBrk="1"/>
          <a:endParaRPr lang="ko-KR" altLang="en-US"/>
        </a:p>
      </dgm:t>
    </dgm:pt>
    <dgm:pt modelId="{8A63641A-74E2-442E-834F-69188F655B00}" type="pres">
      <dgm:prSet presAssocID="{CBE74B10-B321-44F4-8646-02B77F261C1C}" presName="connectorText" presStyleLbl="sibTrans1D1" presStyleIdx="0" presStyleCnt="5"/>
      <dgm:spPr/>
      <dgm:t>
        <a:bodyPr/>
        <a:lstStyle/>
        <a:p>
          <a:pPr latinLnBrk="1"/>
          <a:endParaRPr lang="ko-KR" altLang="en-US"/>
        </a:p>
      </dgm:t>
    </dgm:pt>
    <dgm:pt modelId="{3EFF98A5-0B1A-48C6-AAA5-AA9680913CC3}" type="pres">
      <dgm:prSet presAssocID="{446A650F-57E6-44B8-AEA3-EC58C62A8B0A}" presName="node" presStyleLbl="node1" presStyleIdx="1" presStyleCnt="6">
        <dgm:presLayoutVars>
          <dgm:bulletEnabled val="1"/>
        </dgm:presLayoutVars>
      </dgm:prSet>
      <dgm:spPr/>
      <dgm:t>
        <a:bodyPr/>
        <a:lstStyle/>
        <a:p>
          <a:pPr latinLnBrk="1"/>
          <a:endParaRPr lang="ko-KR" altLang="en-US"/>
        </a:p>
      </dgm:t>
    </dgm:pt>
    <dgm:pt modelId="{671589DE-0E61-4A51-8193-2E212944EB8D}" type="pres">
      <dgm:prSet presAssocID="{64CE6BC2-72CD-4376-8C7F-C66117F89148}" presName="sibTrans" presStyleLbl="sibTrans1D1" presStyleIdx="1" presStyleCnt="5"/>
      <dgm:spPr/>
      <dgm:t>
        <a:bodyPr/>
        <a:lstStyle/>
        <a:p>
          <a:pPr latinLnBrk="1"/>
          <a:endParaRPr lang="ko-KR" altLang="en-US"/>
        </a:p>
      </dgm:t>
    </dgm:pt>
    <dgm:pt modelId="{34F19FE1-E324-4CA2-9FC2-2E6A319A61E9}" type="pres">
      <dgm:prSet presAssocID="{64CE6BC2-72CD-4376-8C7F-C66117F89148}" presName="connectorText" presStyleLbl="sibTrans1D1" presStyleIdx="1" presStyleCnt="5"/>
      <dgm:spPr/>
      <dgm:t>
        <a:bodyPr/>
        <a:lstStyle/>
        <a:p>
          <a:pPr latinLnBrk="1"/>
          <a:endParaRPr lang="ko-KR" altLang="en-US"/>
        </a:p>
      </dgm:t>
    </dgm:pt>
    <dgm:pt modelId="{8CA3C5B5-F622-473A-8649-77314573A797}" type="pres">
      <dgm:prSet presAssocID="{17854DA5-2E82-4A3A-AE6B-E35F82210708}" presName="node" presStyleLbl="node1" presStyleIdx="2" presStyleCnt="6">
        <dgm:presLayoutVars>
          <dgm:bulletEnabled val="1"/>
        </dgm:presLayoutVars>
      </dgm:prSet>
      <dgm:spPr/>
      <dgm:t>
        <a:bodyPr/>
        <a:lstStyle/>
        <a:p>
          <a:pPr latinLnBrk="1"/>
          <a:endParaRPr lang="ko-KR" altLang="en-US"/>
        </a:p>
      </dgm:t>
    </dgm:pt>
    <dgm:pt modelId="{B51DB456-83E4-4EB4-BCE4-3617FC730026}" type="pres">
      <dgm:prSet presAssocID="{CA197EAE-92FA-49F3-A95F-EE0EC3C88B0C}" presName="sibTrans" presStyleLbl="sibTrans1D1" presStyleIdx="2" presStyleCnt="5"/>
      <dgm:spPr/>
      <dgm:t>
        <a:bodyPr/>
        <a:lstStyle/>
        <a:p>
          <a:pPr latinLnBrk="1"/>
          <a:endParaRPr lang="ko-KR" altLang="en-US"/>
        </a:p>
      </dgm:t>
    </dgm:pt>
    <dgm:pt modelId="{711619B0-4610-4982-9FD3-C8D0D7659EED}" type="pres">
      <dgm:prSet presAssocID="{CA197EAE-92FA-49F3-A95F-EE0EC3C88B0C}" presName="connectorText" presStyleLbl="sibTrans1D1" presStyleIdx="2" presStyleCnt="5"/>
      <dgm:spPr/>
      <dgm:t>
        <a:bodyPr/>
        <a:lstStyle/>
        <a:p>
          <a:pPr latinLnBrk="1"/>
          <a:endParaRPr lang="ko-KR" altLang="en-US"/>
        </a:p>
      </dgm:t>
    </dgm:pt>
    <dgm:pt modelId="{109E4E22-5130-4DF7-9D60-14D4BFF66DB4}" type="pres">
      <dgm:prSet presAssocID="{FE63938D-1773-473D-ADC4-4CC1D73419F3}" presName="node" presStyleLbl="node1" presStyleIdx="3" presStyleCnt="6">
        <dgm:presLayoutVars>
          <dgm:bulletEnabled val="1"/>
        </dgm:presLayoutVars>
      </dgm:prSet>
      <dgm:spPr/>
      <dgm:t>
        <a:bodyPr/>
        <a:lstStyle/>
        <a:p>
          <a:pPr latinLnBrk="1"/>
          <a:endParaRPr lang="ko-KR" altLang="en-US"/>
        </a:p>
      </dgm:t>
    </dgm:pt>
    <dgm:pt modelId="{43B72FE0-704B-4555-84D1-9CED042A030E}" type="pres">
      <dgm:prSet presAssocID="{DCAFC5C6-FCE3-4F85-8771-C9674DEFE908}" presName="sibTrans" presStyleLbl="sibTrans1D1" presStyleIdx="3" presStyleCnt="5"/>
      <dgm:spPr/>
      <dgm:t>
        <a:bodyPr/>
        <a:lstStyle/>
        <a:p>
          <a:pPr latinLnBrk="1"/>
          <a:endParaRPr lang="ko-KR" altLang="en-US"/>
        </a:p>
      </dgm:t>
    </dgm:pt>
    <dgm:pt modelId="{5B149D3C-E0AC-49EA-A365-B422B4C25AC9}" type="pres">
      <dgm:prSet presAssocID="{DCAFC5C6-FCE3-4F85-8771-C9674DEFE908}" presName="connectorText" presStyleLbl="sibTrans1D1" presStyleIdx="3" presStyleCnt="5"/>
      <dgm:spPr/>
      <dgm:t>
        <a:bodyPr/>
        <a:lstStyle/>
        <a:p>
          <a:pPr latinLnBrk="1"/>
          <a:endParaRPr lang="ko-KR" altLang="en-US"/>
        </a:p>
      </dgm:t>
    </dgm:pt>
    <dgm:pt modelId="{DF063D99-C376-4E4A-A662-66FA686D92BB}" type="pres">
      <dgm:prSet presAssocID="{C8FF09D7-502E-477D-AE05-D85C7C53CAF3}" presName="node" presStyleLbl="node1" presStyleIdx="4" presStyleCnt="6">
        <dgm:presLayoutVars>
          <dgm:bulletEnabled val="1"/>
        </dgm:presLayoutVars>
      </dgm:prSet>
      <dgm:spPr/>
      <dgm:t>
        <a:bodyPr/>
        <a:lstStyle/>
        <a:p>
          <a:pPr latinLnBrk="1"/>
          <a:endParaRPr lang="ko-KR" altLang="en-US"/>
        </a:p>
      </dgm:t>
    </dgm:pt>
    <dgm:pt modelId="{DB2633F8-76B1-4357-9ACA-1B29CFF3B08F}" type="pres">
      <dgm:prSet presAssocID="{93A3404B-60CA-46DA-9F21-A3572F017E3C}" presName="sibTrans" presStyleLbl="sibTrans1D1" presStyleIdx="4" presStyleCnt="5"/>
      <dgm:spPr/>
      <dgm:t>
        <a:bodyPr/>
        <a:lstStyle/>
        <a:p>
          <a:pPr latinLnBrk="1"/>
          <a:endParaRPr lang="ko-KR" altLang="en-US"/>
        </a:p>
      </dgm:t>
    </dgm:pt>
    <dgm:pt modelId="{CC51DDED-E6B2-42B7-B212-7C6C4742B68C}" type="pres">
      <dgm:prSet presAssocID="{93A3404B-60CA-46DA-9F21-A3572F017E3C}" presName="connectorText" presStyleLbl="sibTrans1D1" presStyleIdx="4" presStyleCnt="5"/>
      <dgm:spPr/>
      <dgm:t>
        <a:bodyPr/>
        <a:lstStyle/>
        <a:p>
          <a:pPr latinLnBrk="1"/>
          <a:endParaRPr lang="ko-KR" altLang="en-US"/>
        </a:p>
      </dgm:t>
    </dgm:pt>
    <dgm:pt modelId="{91B97A5A-40E6-4B21-B6F8-3915F1BEA7AE}" type="pres">
      <dgm:prSet presAssocID="{0EEDA87C-D73F-4614-8011-A554178C82B6}" presName="node" presStyleLbl="node1" presStyleIdx="5" presStyleCnt="6">
        <dgm:presLayoutVars>
          <dgm:bulletEnabled val="1"/>
        </dgm:presLayoutVars>
      </dgm:prSet>
      <dgm:spPr/>
      <dgm:t>
        <a:bodyPr/>
        <a:lstStyle/>
        <a:p>
          <a:pPr latinLnBrk="1"/>
          <a:endParaRPr lang="ko-KR" altLang="en-US"/>
        </a:p>
      </dgm:t>
    </dgm:pt>
  </dgm:ptLst>
  <dgm:cxnLst>
    <dgm:cxn modelId="{D42DEF61-54BA-4FAE-BFD8-EAC066264899}" srcId="{108ACAB7-5D30-4EC6-93B2-13F8A735AF36}" destId="{446A650F-57E6-44B8-AEA3-EC58C62A8B0A}" srcOrd="1" destOrd="0" parTransId="{EEB33E20-C5C6-4EAB-82B3-90E6339E70A6}" sibTransId="{64CE6BC2-72CD-4376-8C7F-C66117F89148}"/>
    <dgm:cxn modelId="{1C36E8A3-83D4-4FCB-9E37-562AA1FFF0F2}" type="presOf" srcId="{446A650F-57E6-44B8-AEA3-EC58C62A8B0A}" destId="{3EFF98A5-0B1A-48C6-AAA5-AA9680913CC3}" srcOrd="0" destOrd="0" presId="urn:microsoft.com/office/officeart/2005/8/layout/bProcess3"/>
    <dgm:cxn modelId="{564C6D49-2291-462D-B2DD-BE7C2DD72EF2}" type="presOf" srcId="{DCAFC5C6-FCE3-4F85-8771-C9674DEFE908}" destId="{5B149D3C-E0AC-49EA-A365-B422B4C25AC9}" srcOrd="1" destOrd="0" presId="urn:microsoft.com/office/officeart/2005/8/layout/bProcess3"/>
    <dgm:cxn modelId="{211756EF-21AA-4A01-90D6-83A796CC8A82}" srcId="{108ACAB7-5D30-4EC6-93B2-13F8A735AF36}" destId="{0EEDA87C-D73F-4614-8011-A554178C82B6}" srcOrd="5" destOrd="0" parTransId="{87DEDC94-5A51-4038-A0AC-A19790FBB619}" sibTransId="{1C628ED3-E8B0-4099-A3B2-10EC5475820E}"/>
    <dgm:cxn modelId="{D40CE949-F854-46E7-9208-F5B2E2DE189A}" type="presOf" srcId="{CBE74B10-B321-44F4-8646-02B77F261C1C}" destId="{8A63641A-74E2-442E-834F-69188F655B00}" srcOrd="1" destOrd="0" presId="urn:microsoft.com/office/officeart/2005/8/layout/bProcess3"/>
    <dgm:cxn modelId="{D009411E-481A-406E-86D3-FF43D7FC77F7}" type="presOf" srcId="{93A3404B-60CA-46DA-9F21-A3572F017E3C}" destId="{DB2633F8-76B1-4357-9ACA-1B29CFF3B08F}" srcOrd="0" destOrd="0" presId="urn:microsoft.com/office/officeart/2005/8/layout/bProcess3"/>
    <dgm:cxn modelId="{EC570E2C-0CCC-478E-9A89-0420CDBBBC06}" srcId="{108ACAB7-5D30-4EC6-93B2-13F8A735AF36}" destId="{48890EBE-2C0F-48F9-8D68-0EE2C7EAB670}" srcOrd="0" destOrd="0" parTransId="{139F58B6-5F3B-4450-84CC-8C94FD5FD6F2}" sibTransId="{CBE74B10-B321-44F4-8646-02B77F261C1C}"/>
    <dgm:cxn modelId="{6635AE2F-5105-4E41-A09C-DB2C1793B2ED}" type="presOf" srcId="{DCAFC5C6-FCE3-4F85-8771-C9674DEFE908}" destId="{43B72FE0-704B-4555-84D1-9CED042A030E}" srcOrd="0" destOrd="0" presId="urn:microsoft.com/office/officeart/2005/8/layout/bProcess3"/>
    <dgm:cxn modelId="{2C834B42-8E2F-4A42-8698-A0B1AEB120BE}" type="presOf" srcId="{17854DA5-2E82-4A3A-AE6B-E35F82210708}" destId="{8CA3C5B5-F622-473A-8649-77314573A797}" srcOrd="0" destOrd="0" presId="urn:microsoft.com/office/officeart/2005/8/layout/bProcess3"/>
    <dgm:cxn modelId="{BD4C32F3-2D0F-416A-B3D1-01E491D7578B}" type="presOf" srcId="{0EEDA87C-D73F-4614-8011-A554178C82B6}" destId="{91B97A5A-40E6-4B21-B6F8-3915F1BEA7AE}" srcOrd="0" destOrd="0" presId="urn:microsoft.com/office/officeart/2005/8/layout/bProcess3"/>
    <dgm:cxn modelId="{6B4AAFA2-B113-4D7A-82B9-8750A7FB495C}" type="presOf" srcId="{CBE74B10-B321-44F4-8646-02B77F261C1C}" destId="{5E11658A-435F-46A2-8846-076FC8BDE0FE}" srcOrd="0" destOrd="0" presId="urn:microsoft.com/office/officeart/2005/8/layout/bProcess3"/>
    <dgm:cxn modelId="{C0C448E2-82FF-4224-A0AC-B8E6B467C19F}" type="presOf" srcId="{64CE6BC2-72CD-4376-8C7F-C66117F89148}" destId="{34F19FE1-E324-4CA2-9FC2-2E6A319A61E9}" srcOrd="1" destOrd="0" presId="urn:microsoft.com/office/officeart/2005/8/layout/bProcess3"/>
    <dgm:cxn modelId="{CE3DFD30-186E-4A3B-A2CE-6C442E25CF92}" srcId="{108ACAB7-5D30-4EC6-93B2-13F8A735AF36}" destId="{17854DA5-2E82-4A3A-AE6B-E35F82210708}" srcOrd="2" destOrd="0" parTransId="{45B5A357-9496-4E00-80E4-CF77804763E7}" sibTransId="{CA197EAE-92FA-49F3-A95F-EE0EC3C88B0C}"/>
    <dgm:cxn modelId="{4E9545C1-4A7C-41DA-B72A-ADB2CA928D47}" srcId="{108ACAB7-5D30-4EC6-93B2-13F8A735AF36}" destId="{C8FF09D7-502E-477D-AE05-D85C7C53CAF3}" srcOrd="4" destOrd="0" parTransId="{F8E52A58-69A0-4CDC-A9B3-38580AC3A256}" sibTransId="{93A3404B-60CA-46DA-9F21-A3572F017E3C}"/>
    <dgm:cxn modelId="{1AF2888C-BCF1-4161-AA14-FE23ABDB1749}" type="presOf" srcId="{64CE6BC2-72CD-4376-8C7F-C66117F89148}" destId="{671589DE-0E61-4A51-8193-2E212944EB8D}" srcOrd="0" destOrd="0" presId="urn:microsoft.com/office/officeart/2005/8/layout/bProcess3"/>
    <dgm:cxn modelId="{5EE10F4B-73B9-4959-A4D7-D0D9EC34030B}" type="presOf" srcId="{CA197EAE-92FA-49F3-A95F-EE0EC3C88B0C}" destId="{711619B0-4610-4982-9FD3-C8D0D7659EED}" srcOrd="1" destOrd="0" presId="urn:microsoft.com/office/officeart/2005/8/layout/bProcess3"/>
    <dgm:cxn modelId="{A57FCBC6-986B-4868-86E8-EEE4078AB3F3}" type="presOf" srcId="{FE63938D-1773-473D-ADC4-4CC1D73419F3}" destId="{109E4E22-5130-4DF7-9D60-14D4BFF66DB4}" srcOrd="0" destOrd="0" presId="urn:microsoft.com/office/officeart/2005/8/layout/bProcess3"/>
    <dgm:cxn modelId="{A945B311-5743-4909-8F9E-7EE98D1E910E}" srcId="{108ACAB7-5D30-4EC6-93B2-13F8A735AF36}" destId="{FE63938D-1773-473D-ADC4-4CC1D73419F3}" srcOrd="3" destOrd="0" parTransId="{C5B48CB2-E790-4878-BFA9-C9AA5D7DAC3F}" sibTransId="{DCAFC5C6-FCE3-4F85-8771-C9674DEFE908}"/>
    <dgm:cxn modelId="{DAA7FD08-C5A7-42B8-B347-5B6F539E24E6}" type="presOf" srcId="{108ACAB7-5D30-4EC6-93B2-13F8A735AF36}" destId="{C03EE04B-1B82-4AFB-8900-5703011ABEE4}" srcOrd="0" destOrd="0" presId="urn:microsoft.com/office/officeart/2005/8/layout/bProcess3"/>
    <dgm:cxn modelId="{75000BA3-CB9F-45EA-9C1A-6A2E403F255C}" type="presOf" srcId="{48890EBE-2C0F-48F9-8D68-0EE2C7EAB670}" destId="{E26ADF15-CA63-45B9-9601-78E274A546F7}" srcOrd="0" destOrd="0" presId="urn:microsoft.com/office/officeart/2005/8/layout/bProcess3"/>
    <dgm:cxn modelId="{402CC75D-CEF0-4C77-865F-46DEE9B21AE6}" type="presOf" srcId="{CA197EAE-92FA-49F3-A95F-EE0EC3C88B0C}" destId="{B51DB456-83E4-4EB4-BCE4-3617FC730026}" srcOrd="0" destOrd="0" presId="urn:microsoft.com/office/officeart/2005/8/layout/bProcess3"/>
    <dgm:cxn modelId="{6C250BC8-C05B-44DC-844E-BC385CC7F5C7}" type="presOf" srcId="{93A3404B-60CA-46DA-9F21-A3572F017E3C}" destId="{CC51DDED-E6B2-42B7-B212-7C6C4742B68C}" srcOrd="1" destOrd="0" presId="urn:microsoft.com/office/officeart/2005/8/layout/bProcess3"/>
    <dgm:cxn modelId="{2D104151-4E4D-4697-9983-F85F4650BDEF}" type="presOf" srcId="{C8FF09D7-502E-477D-AE05-D85C7C53CAF3}" destId="{DF063D99-C376-4E4A-A662-66FA686D92BB}" srcOrd="0" destOrd="0" presId="urn:microsoft.com/office/officeart/2005/8/layout/bProcess3"/>
    <dgm:cxn modelId="{8821D696-D372-48C4-9D5F-E9E6C84E802F}" type="presParOf" srcId="{C03EE04B-1B82-4AFB-8900-5703011ABEE4}" destId="{E26ADF15-CA63-45B9-9601-78E274A546F7}" srcOrd="0" destOrd="0" presId="urn:microsoft.com/office/officeart/2005/8/layout/bProcess3"/>
    <dgm:cxn modelId="{10B32206-8EB7-403E-ABCC-09232F93979F}" type="presParOf" srcId="{C03EE04B-1B82-4AFB-8900-5703011ABEE4}" destId="{5E11658A-435F-46A2-8846-076FC8BDE0FE}" srcOrd="1" destOrd="0" presId="urn:microsoft.com/office/officeart/2005/8/layout/bProcess3"/>
    <dgm:cxn modelId="{94D1E383-0A49-49F6-91A0-2637B9B2E996}" type="presParOf" srcId="{5E11658A-435F-46A2-8846-076FC8BDE0FE}" destId="{8A63641A-74E2-442E-834F-69188F655B00}" srcOrd="0" destOrd="0" presId="urn:microsoft.com/office/officeart/2005/8/layout/bProcess3"/>
    <dgm:cxn modelId="{E5C1FD32-1D57-466F-9CBF-61DDF49E6465}" type="presParOf" srcId="{C03EE04B-1B82-4AFB-8900-5703011ABEE4}" destId="{3EFF98A5-0B1A-48C6-AAA5-AA9680913CC3}" srcOrd="2" destOrd="0" presId="urn:microsoft.com/office/officeart/2005/8/layout/bProcess3"/>
    <dgm:cxn modelId="{603804A5-76B7-47FB-B320-1874ACEA6B5A}" type="presParOf" srcId="{C03EE04B-1B82-4AFB-8900-5703011ABEE4}" destId="{671589DE-0E61-4A51-8193-2E212944EB8D}" srcOrd="3" destOrd="0" presId="urn:microsoft.com/office/officeart/2005/8/layout/bProcess3"/>
    <dgm:cxn modelId="{1E95C726-107E-4114-ADE9-5225225E8BE8}" type="presParOf" srcId="{671589DE-0E61-4A51-8193-2E212944EB8D}" destId="{34F19FE1-E324-4CA2-9FC2-2E6A319A61E9}" srcOrd="0" destOrd="0" presId="urn:microsoft.com/office/officeart/2005/8/layout/bProcess3"/>
    <dgm:cxn modelId="{674B343D-112B-4386-80A6-97BFF26F26D0}" type="presParOf" srcId="{C03EE04B-1B82-4AFB-8900-5703011ABEE4}" destId="{8CA3C5B5-F622-473A-8649-77314573A797}" srcOrd="4" destOrd="0" presId="urn:microsoft.com/office/officeart/2005/8/layout/bProcess3"/>
    <dgm:cxn modelId="{5184F075-6643-4195-896C-063794E459FA}" type="presParOf" srcId="{C03EE04B-1B82-4AFB-8900-5703011ABEE4}" destId="{B51DB456-83E4-4EB4-BCE4-3617FC730026}" srcOrd="5" destOrd="0" presId="urn:microsoft.com/office/officeart/2005/8/layout/bProcess3"/>
    <dgm:cxn modelId="{98647605-E747-4934-88A1-4C6FA9D9F71E}" type="presParOf" srcId="{B51DB456-83E4-4EB4-BCE4-3617FC730026}" destId="{711619B0-4610-4982-9FD3-C8D0D7659EED}" srcOrd="0" destOrd="0" presId="urn:microsoft.com/office/officeart/2005/8/layout/bProcess3"/>
    <dgm:cxn modelId="{44A25BD0-3EE8-426A-86F7-13976FBEBB20}" type="presParOf" srcId="{C03EE04B-1B82-4AFB-8900-5703011ABEE4}" destId="{109E4E22-5130-4DF7-9D60-14D4BFF66DB4}" srcOrd="6" destOrd="0" presId="urn:microsoft.com/office/officeart/2005/8/layout/bProcess3"/>
    <dgm:cxn modelId="{61A95552-0F74-4383-8937-B4486A318700}" type="presParOf" srcId="{C03EE04B-1B82-4AFB-8900-5703011ABEE4}" destId="{43B72FE0-704B-4555-84D1-9CED042A030E}" srcOrd="7" destOrd="0" presId="urn:microsoft.com/office/officeart/2005/8/layout/bProcess3"/>
    <dgm:cxn modelId="{1DB82270-515E-4442-B475-C4E377F61DB3}" type="presParOf" srcId="{43B72FE0-704B-4555-84D1-9CED042A030E}" destId="{5B149D3C-E0AC-49EA-A365-B422B4C25AC9}" srcOrd="0" destOrd="0" presId="urn:microsoft.com/office/officeart/2005/8/layout/bProcess3"/>
    <dgm:cxn modelId="{74B5607D-3A72-428B-98F0-0EE21F9D9AA1}" type="presParOf" srcId="{C03EE04B-1B82-4AFB-8900-5703011ABEE4}" destId="{DF063D99-C376-4E4A-A662-66FA686D92BB}" srcOrd="8" destOrd="0" presId="urn:microsoft.com/office/officeart/2005/8/layout/bProcess3"/>
    <dgm:cxn modelId="{AB453FEB-475F-4686-B66D-81F79FF55910}" type="presParOf" srcId="{C03EE04B-1B82-4AFB-8900-5703011ABEE4}" destId="{DB2633F8-76B1-4357-9ACA-1B29CFF3B08F}" srcOrd="9" destOrd="0" presId="urn:microsoft.com/office/officeart/2005/8/layout/bProcess3"/>
    <dgm:cxn modelId="{A015E3BC-0BCD-43CC-9953-A07CC492E423}" type="presParOf" srcId="{DB2633F8-76B1-4357-9ACA-1B29CFF3B08F}" destId="{CC51DDED-E6B2-42B7-B212-7C6C4742B68C}" srcOrd="0" destOrd="0" presId="urn:microsoft.com/office/officeart/2005/8/layout/bProcess3"/>
    <dgm:cxn modelId="{7B7F759F-53BC-4689-BCFB-3F8655F1FF1F}" type="presParOf" srcId="{C03EE04B-1B82-4AFB-8900-5703011ABEE4}" destId="{91B97A5A-40E6-4B21-B6F8-3915F1BEA7AE}"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11658A-435F-46A2-8846-076FC8BDE0FE}">
      <dsp:nvSpPr>
        <dsp:cNvPr id="0" name=""/>
        <dsp:cNvSpPr/>
      </dsp:nvSpPr>
      <dsp:spPr>
        <a:xfrm>
          <a:off x="2376519" y="1451443"/>
          <a:ext cx="514964" cy="91440"/>
        </a:xfrm>
        <a:custGeom>
          <a:avLst/>
          <a:gdLst/>
          <a:ahLst/>
          <a:cxnLst/>
          <a:rect l="0" t="0" r="0" b="0"/>
          <a:pathLst>
            <a:path>
              <a:moveTo>
                <a:pt x="0" y="45720"/>
              </a:moveTo>
              <a:lnTo>
                <a:pt x="514964" y="45720"/>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latinLnBrk="1">
            <a:lnSpc>
              <a:spcPct val="90000"/>
            </a:lnSpc>
            <a:spcBef>
              <a:spcPct val="0"/>
            </a:spcBef>
            <a:spcAft>
              <a:spcPct val="35000"/>
            </a:spcAft>
          </a:pPr>
          <a:endParaRPr lang="ko-KR" altLang="en-US" sz="500" kern="1200"/>
        </a:p>
      </dsp:txBody>
      <dsp:txXfrm>
        <a:off x="2620362" y="1494435"/>
        <a:ext cx="27278" cy="5455"/>
      </dsp:txXfrm>
    </dsp:sp>
    <dsp:sp modelId="{E26ADF15-CA63-45B9-9601-78E274A546F7}">
      <dsp:nvSpPr>
        <dsp:cNvPr id="0" name=""/>
        <dsp:cNvSpPr/>
      </dsp:nvSpPr>
      <dsp:spPr>
        <a:xfrm>
          <a:off x="6301" y="785557"/>
          <a:ext cx="2372018" cy="1423210"/>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latinLnBrk="1">
            <a:lnSpc>
              <a:spcPct val="90000"/>
            </a:lnSpc>
            <a:spcBef>
              <a:spcPct val="0"/>
            </a:spcBef>
            <a:spcAft>
              <a:spcPct val="35000"/>
            </a:spcAft>
          </a:pPr>
          <a:r>
            <a:rPr lang="en-US" altLang="ko-KR" sz="1800" kern="1200" dirty="0" smtClean="0"/>
            <a:t>Step </a:t>
          </a:r>
          <a:r>
            <a:rPr lang="en-US" altLang="ko-KR" sz="1800" kern="1200" dirty="0" smtClean="0"/>
            <a:t>1. CRA ID </a:t>
          </a:r>
          <a:r>
            <a:rPr lang="ko-KR" altLang="en-US" sz="1800" kern="1200" dirty="0" smtClean="0"/>
            <a:t>신청 </a:t>
          </a:r>
          <a:r>
            <a:rPr lang="en-US" altLang="ko-KR" sz="1800" kern="1200" dirty="0" smtClean="0"/>
            <a:t>(</a:t>
          </a:r>
          <a:r>
            <a:rPr lang="ko-KR" altLang="en-US" sz="1800" kern="1200" dirty="0" smtClean="0"/>
            <a:t>종전과 동일</a:t>
          </a:r>
          <a:r>
            <a:rPr lang="en-US" altLang="ko-KR" sz="1800" kern="1200" dirty="0" smtClean="0"/>
            <a:t>)</a:t>
          </a:r>
          <a:endParaRPr lang="ko-KR" altLang="en-US" sz="1800" kern="1200" dirty="0"/>
        </a:p>
      </dsp:txBody>
      <dsp:txXfrm>
        <a:off x="6301" y="785557"/>
        <a:ext cx="2372018" cy="1423210"/>
      </dsp:txXfrm>
    </dsp:sp>
    <dsp:sp modelId="{671589DE-0E61-4A51-8193-2E212944EB8D}">
      <dsp:nvSpPr>
        <dsp:cNvPr id="0" name=""/>
        <dsp:cNvSpPr/>
      </dsp:nvSpPr>
      <dsp:spPr>
        <a:xfrm>
          <a:off x="5294102" y="1451443"/>
          <a:ext cx="514964" cy="91440"/>
        </a:xfrm>
        <a:custGeom>
          <a:avLst/>
          <a:gdLst/>
          <a:ahLst/>
          <a:cxnLst/>
          <a:rect l="0" t="0" r="0" b="0"/>
          <a:pathLst>
            <a:path>
              <a:moveTo>
                <a:pt x="0" y="45720"/>
              </a:moveTo>
              <a:lnTo>
                <a:pt x="514964" y="45720"/>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latinLnBrk="1">
            <a:lnSpc>
              <a:spcPct val="90000"/>
            </a:lnSpc>
            <a:spcBef>
              <a:spcPct val="0"/>
            </a:spcBef>
            <a:spcAft>
              <a:spcPct val="35000"/>
            </a:spcAft>
          </a:pPr>
          <a:endParaRPr lang="ko-KR" altLang="en-US" sz="500" kern="1200"/>
        </a:p>
      </dsp:txBody>
      <dsp:txXfrm>
        <a:off x="5537945" y="1494435"/>
        <a:ext cx="27278" cy="5455"/>
      </dsp:txXfrm>
    </dsp:sp>
    <dsp:sp modelId="{3EFF98A5-0B1A-48C6-AAA5-AA9680913CC3}">
      <dsp:nvSpPr>
        <dsp:cNvPr id="0" name=""/>
        <dsp:cNvSpPr/>
      </dsp:nvSpPr>
      <dsp:spPr>
        <a:xfrm>
          <a:off x="2923883" y="785557"/>
          <a:ext cx="2372018" cy="1423210"/>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latinLnBrk="1">
            <a:lnSpc>
              <a:spcPct val="90000"/>
            </a:lnSpc>
            <a:spcBef>
              <a:spcPct val="0"/>
            </a:spcBef>
            <a:spcAft>
              <a:spcPct val="35000"/>
            </a:spcAft>
          </a:pPr>
          <a:r>
            <a:rPr lang="en-US" altLang="ko-KR" sz="1800" kern="1200" dirty="0" smtClean="0"/>
            <a:t>Step </a:t>
          </a:r>
          <a:r>
            <a:rPr lang="en-US" altLang="ko-KR" sz="1800" kern="1200" dirty="0" smtClean="0"/>
            <a:t>2. EMR </a:t>
          </a:r>
          <a:r>
            <a:rPr lang="ko-KR" altLang="en-US" sz="1800" kern="1200" dirty="0" smtClean="0"/>
            <a:t>연구과제관리 메뉴에서 담당 </a:t>
          </a:r>
          <a:r>
            <a:rPr lang="en-US" altLang="ko-KR" sz="1800" kern="1200" dirty="0" smtClean="0"/>
            <a:t>CRA </a:t>
          </a:r>
          <a:r>
            <a:rPr lang="ko-KR" altLang="en-US" sz="1800" kern="1200" dirty="0" smtClean="0"/>
            <a:t>정보 넣고 저장 </a:t>
          </a:r>
          <a:endParaRPr lang="ko-KR" altLang="en-US" sz="1800" kern="1200" dirty="0"/>
        </a:p>
      </dsp:txBody>
      <dsp:txXfrm>
        <a:off x="2923883" y="785557"/>
        <a:ext cx="2372018" cy="1423210"/>
      </dsp:txXfrm>
    </dsp:sp>
    <dsp:sp modelId="{B51DB456-83E4-4EB4-BCE4-3617FC730026}">
      <dsp:nvSpPr>
        <dsp:cNvPr id="0" name=""/>
        <dsp:cNvSpPr/>
      </dsp:nvSpPr>
      <dsp:spPr>
        <a:xfrm>
          <a:off x="1192310" y="2206968"/>
          <a:ext cx="5835165" cy="514964"/>
        </a:xfrm>
        <a:custGeom>
          <a:avLst/>
          <a:gdLst/>
          <a:ahLst/>
          <a:cxnLst/>
          <a:rect l="0" t="0" r="0" b="0"/>
          <a:pathLst>
            <a:path>
              <a:moveTo>
                <a:pt x="5835165" y="0"/>
              </a:moveTo>
              <a:lnTo>
                <a:pt x="5835165" y="274582"/>
              </a:lnTo>
              <a:lnTo>
                <a:pt x="0" y="274582"/>
              </a:lnTo>
              <a:lnTo>
                <a:pt x="0" y="514964"/>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latinLnBrk="1">
            <a:lnSpc>
              <a:spcPct val="90000"/>
            </a:lnSpc>
            <a:spcBef>
              <a:spcPct val="0"/>
            </a:spcBef>
            <a:spcAft>
              <a:spcPct val="35000"/>
            </a:spcAft>
          </a:pPr>
          <a:endParaRPr lang="ko-KR" altLang="en-US" sz="500" kern="1200"/>
        </a:p>
      </dsp:txBody>
      <dsp:txXfrm>
        <a:off x="3963377" y="2461723"/>
        <a:ext cx="293030" cy="5455"/>
      </dsp:txXfrm>
    </dsp:sp>
    <dsp:sp modelId="{8CA3C5B5-F622-473A-8649-77314573A797}">
      <dsp:nvSpPr>
        <dsp:cNvPr id="0" name=""/>
        <dsp:cNvSpPr/>
      </dsp:nvSpPr>
      <dsp:spPr>
        <a:xfrm>
          <a:off x="5841466" y="785557"/>
          <a:ext cx="2372018" cy="1423210"/>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latinLnBrk="1">
            <a:lnSpc>
              <a:spcPct val="90000"/>
            </a:lnSpc>
            <a:spcBef>
              <a:spcPct val="0"/>
            </a:spcBef>
            <a:spcAft>
              <a:spcPct val="35000"/>
            </a:spcAft>
          </a:pPr>
          <a:r>
            <a:rPr lang="en-US" altLang="ko-KR" sz="1800" kern="1200" dirty="0" smtClean="0"/>
            <a:t>Step </a:t>
          </a:r>
          <a:r>
            <a:rPr lang="en-US" altLang="ko-KR" sz="1800" kern="1200" dirty="0" smtClean="0"/>
            <a:t>3. ‘EMR</a:t>
          </a:r>
          <a:r>
            <a:rPr lang="ko-KR" altLang="en-US" sz="1800" kern="1200" dirty="0" err="1" smtClean="0"/>
            <a:t>열람신청</a:t>
          </a:r>
          <a:r>
            <a:rPr lang="en-US" altLang="ko-KR" sz="1800" kern="1200" dirty="0" smtClean="0"/>
            <a:t>‘ </a:t>
          </a:r>
          <a:r>
            <a:rPr lang="ko-KR" altLang="en-US" sz="1800" kern="1200" dirty="0" smtClean="0"/>
            <a:t>버튼으로 </a:t>
          </a:r>
          <a:r>
            <a:rPr lang="ko-KR" altLang="en-US" sz="1800" kern="1200" dirty="0" err="1" smtClean="0"/>
            <a:t>열람신청</a:t>
          </a:r>
          <a:endParaRPr lang="ko-KR" altLang="en-US" sz="1800" kern="1200" dirty="0"/>
        </a:p>
      </dsp:txBody>
      <dsp:txXfrm>
        <a:off x="5841466" y="785557"/>
        <a:ext cx="2372018" cy="1423210"/>
      </dsp:txXfrm>
    </dsp:sp>
    <dsp:sp modelId="{43B72FE0-704B-4555-84D1-9CED042A030E}">
      <dsp:nvSpPr>
        <dsp:cNvPr id="0" name=""/>
        <dsp:cNvSpPr/>
      </dsp:nvSpPr>
      <dsp:spPr>
        <a:xfrm>
          <a:off x="2376519" y="3420218"/>
          <a:ext cx="514964" cy="91440"/>
        </a:xfrm>
        <a:custGeom>
          <a:avLst/>
          <a:gdLst/>
          <a:ahLst/>
          <a:cxnLst/>
          <a:rect l="0" t="0" r="0" b="0"/>
          <a:pathLst>
            <a:path>
              <a:moveTo>
                <a:pt x="0" y="45720"/>
              </a:moveTo>
              <a:lnTo>
                <a:pt x="514964" y="45720"/>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latinLnBrk="1">
            <a:lnSpc>
              <a:spcPct val="90000"/>
            </a:lnSpc>
            <a:spcBef>
              <a:spcPct val="0"/>
            </a:spcBef>
            <a:spcAft>
              <a:spcPct val="35000"/>
            </a:spcAft>
          </a:pPr>
          <a:endParaRPr lang="ko-KR" altLang="en-US" sz="500" kern="1200"/>
        </a:p>
      </dsp:txBody>
      <dsp:txXfrm>
        <a:off x="2620362" y="3463210"/>
        <a:ext cx="27278" cy="5455"/>
      </dsp:txXfrm>
    </dsp:sp>
    <dsp:sp modelId="{109E4E22-5130-4DF7-9D60-14D4BFF66DB4}">
      <dsp:nvSpPr>
        <dsp:cNvPr id="0" name=""/>
        <dsp:cNvSpPr/>
      </dsp:nvSpPr>
      <dsp:spPr>
        <a:xfrm>
          <a:off x="6301" y="2754333"/>
          <a:ext cx="2372018" cy="1423210"/>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latinLnBrk="1">
            <a:lnSpc>
              <a:spcPct val="90000"/>
            </a:lnSpc>
            <a:spcBef>
              <a:spcPct val="0"/>
            </a:spcBef>
            <a:spcAft>
              <a:spcPct val="35000"/>
            </a:spcAft>
          </a:pPr>
          <a:r>
            <a:rPr lang="en-US" altLang="ko-KR" sz="1800" kern="1200" dirty="0" smtClean="0"/>
            <a:t>Step </a:t>
          </a:r>
          <a:r>
            <a:rPr lang="en-US" altLang="ko-KR" sz="1800" kern="1200" dirty="0" smtClean="0"/>
            <a:t>4. </a:t>
          </a:r>
          <a:r>
            <a:rPr lang="ko-KR" altLang="en-US" sz="1800" kern="1200" dirty="0" smtClean="0"/>
            <a:t>의무기록실에서 해당 </a:t>
          </a:r>
          <a:r>
            <a:rPr lang="ko-KR" altLang="en-US" sz="1800" kern="1200" dirty="0" err="1" smtClean="0"/>
            <a:t>신청승인</a:t>
          </a:r>
          <a:endParaRPr lang="ko-KR" altLang="en-US" sz="1800" kern="1200" dirty="0"/>
        </a:p>
      </dsp:txBody>
      <dsp:txXfrm>
        <a:off x="6301" y="2754333"/>
        <a:ext cx="2372018" cy="1423210"/>
      </dsp:txXfrm>
    </dsp:sp>
    <dsp:sp modelId="{DB2633F8-76B1-4357-9ACA-1B29CFF3B08F}">
      <dsp:nvSpPr>
        <dsp:cNvPr id="0" name=""/>
        <dsp:cNvSpPr/>
      </dsp:nvSpPr>
      <dsp:spPr>
        <a:xfrm>
          <a:off x="5294102" y="3420218"/>
          <a:ext cx="514964" cy="91440"/>
        </a:xfrm>
        <a:custGeom>
          <a:avLst/>
          <a:gdLst/>
          <a:ahLst/>
          <a:cxnLst/>
          <a:rect l="0" t="0" r="0" b="0"/>
          <a:pathLst>
            <a:path>
              <a:moveTo>
                <a:pt x="0" y="45720"/>
              </a:moveTo>
              <a:lnTo>
                <a:pt x="514964" y="45720"/>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latinLnBrk="1">
            <a:lnSpc>
              <a:spcPct val="90000"/>
            </a:lnSpc>
            <a:spcBef>
              <a:spcPct val="0"/>
            </a:spcBef>
            <a:spcAft>
              <a:spcPct val="35000"/>
            </a:spcAft>
          </a:pPr>
          <a:endParaRPr lang="ko-KR" altLang="en-US" sz="500" kern="1200"/>
        </a:p>
      </dsp:txBody>
      <dsp:txXfrm>
        <a:off x="5537945" y="3463210"/>
        <a:ext cx="27278" cy="5455"/>
      </dsp:txXfrm>
    </dsp:sp>
    <dsp:sp modelId="{DF063D99-C376-4E4A-A662-66FA686D92BB}">
      <dsp:nvSpPr>
        <dsp:cNvPr id="0" name=""/>
        <dsp:cNvSpPr/>
      </dsp:nvSpPr>
      <dsp:spPr>
        <a:xfrm>
          <a:off x="2923883" y="2754333"/>
          <a:ext cx="2372018" cy="1423210"/>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latinLnBrk="1">
            <a:lnSpc>
              <a:spcPct val="90000"/>
            </a:lnSpc>
            <a:spcBef>
              <a:spcPct val="0"/>
            </a:spcBef>
            <a:spcAft>
              <a:spcPct val="35000"/>
            </a:spcAft>
          </a:pPr>
          <a:r>
            <a:rPr lang="en-US" altLang="ko-KR" sz="1800" kern="1200" dirty="0" smtClean="0"/>
            <a:t>Step </a:t>
          </a:r>
          <a:r>
            <a:rPr lang="en-US" altLang="ko-KR" sz="1800" kern="1200" dirty="0" smtClean="0"/>
            <a:t>5. </a:t>
          </a:r>
          <a:r>
            <a:rPr lang="ko-KR" altLang="en-US" sz="1800" kern="1200" dirty="0" smtClean="0"/>
            <a:t>신청기간동안 해당 대상자의 </a:t>
          </a:r>
          <a:r>
            <a:rPr lang="ko-KR" altLang="en-US" sz="1800" kern="1200" dirty="0" err="1" smtClean="0"/>
            <a:t>의무기록이</a:t>
          </a:r>
          <a:r>
            <a:rPr lang="ko-KR" altLang="en-US" sz="1800" kern="1200" dirty="0" smtClean="0"/>
            <a:t> 열람 </a:t>
          </a:r>
          <a:endParaRPr lang="ko-KR" altLang="en-US" sz="1800" kern="1200" dirty="0"/>
        </a:p>
      </dsp:txBody>
      <dsp:txXfrm>
        <a:off x="2923883" y="2754333"/>
        <a:ext cx="2372018" cy="1423210"/>
      </dsp:txXfrm>
    </dsp:sp>
    <dsp:sp modelId="{91B97A5A-40E6-4B21-B6F8-3915F1BEA7AE}">
      <dsp:nvSpPr>
        <dsp:cNvPr id="0" name=""/>
        <dsp:cNvSpPr/>
      </dsp:nvSpPr>
      <dsp:spPr>
        <a:xfrm>
          <a:off x="5841466" y="2754333"/>
          <a:ext cx="2372018" cy="1423210"/>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latinLnBrk="1">
            <a:lnSpc>
              <a:spcPct val="90000"/>
            </a:lnSpc>
            <a:spcBef>
              <a:spcPct val="0"/>
            </a:spcBef>
            <a:spcAft>
              <a:spcPct val="35000"/>
            </a:spcAft>
          </a:pPr>
          <a:r>
            <a:rPr lang="ko-KR" altLang="en-US" sz="1800" kern="1200" dirty="0" smtClean="0"/>
            <a:t>신청기간이후에는 대상자의 의무기록열람이 불허</a:t>
          </a:r>
          <a:r>
            <a:rPr lang="en-US" altLang="ko-KR" sz="1800" kern="1200" dirty="0" smtClean="0"/>
            <a:t> </a:t>
          </a:r>
          <a:endParaRPr lang="ko-KR" altLang="en-US" sz="1800" kern="1200" dirty="0"/>
        </a:p>
      </dsp:txBody>
      <dsp:txXfrm>
        <a:off x="5841466" y="2754333"/>
        <a:ext cx="2372018" cy="142321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ko-KR" altLang="en-US" smtClean="0"/>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클릭하여 마스터 부제목 스타일 편집</a:t>
            </a:r>
            <a:endParaRPr lang="en-US" dirty="0"/>
          </a:p>
        </p:txBody>
      </p:sp>
      <p:sp>
        <p:nvSpPr>
          <p:cNvPr id="4" name="Date Placeholder 3"/>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1058146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2466740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414345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idx="1"/>
          </p:nvPr>
        </p:nvSpPr>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33736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smtClean="0"/>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 편집</a:t>
            </a:r>
          </a:p>
        </p:txBody>
      </p:sp>
      <p:sp>
        <p:nvSpPr>
          <p:cNvPr id="4" name="Date Placeholder 3"/>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368171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179296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133841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410859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692256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 편집</a:t>
            </a:r>
          </a:p>
        </p:txBody>
      </p:sp>
      <p:sp>
        <p:nvSpPr>
          <p:cNvPr id="5" name="Date Placeholder 4"/>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1458089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 편집</a:t>
            </a:r>
          </a:p>
        </p:txBody>
      </p:sp>
      <p:sp>
        <p:nvSpPr>
          <p:cNvPr id="5" name="Date Placeholder 4"/>
          <p:cNvSpPr>
            <a:spLocks noGrp="1"/>
          </p:cNvSpPr>
          <p:nvPr>
            <p:ph type="dt" sz="half" idx="10"/>
          </p:nvPr>
        </p:nvSpPr>
        <p:spPr/>
        <p:txBody>
          <a:bodyPr/>
          <a:lstStyle/>
          <a:p>
            <a:fld id="{A50123EF-ADBE-422D-AEF3-DBAF487271A4}" type="datetimeFigureOut">
              <a:rPr lang="ko-KR" altLang="en-US" smtClean="0"/>
              <a:t>2018-12-04</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1711388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123EF-ADBE-422D-AEF3-DBAF487271A4}" type="datetimeFigureOut">
              <a:rPr lang="ko-KR" altLang="en-US" smtClean="0"/>
              <a:t>2018-12-04</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B0F5D-A95D-46B9-8DC9-BF8F8528782C}" type="slidenum">
              <a:rPr lang="ko-KR" altLang="en-US" smtClean="0"/>
              <a:t>‹#›</a:t>
            </a:fld>
            <a:endParaRPr lang="ko-KR" altLang="en-US"/>
          </a:p>
        </p:txBody>
      </p:sp>
    </p:spTree>
    <p:extLst>
      <p:ext uri="{BB962C8B-B14F-4D97-AF65-F5344CB8AC3E}">
        <p14:creationId xmlns:p14="http://schemas.microsoft.com/office/powerpoint/2010/main" val="3815516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1122363"/>
            <a:ext cx="7772400" cy="2655310"/>
          </a:xfrm>
        </p:spPr>
        <p:txBody>
          <a:bodyPr>
            <a:normAutofit/>
          </a:bodyPr>
          <a:lstStyle/>
          <a:p>
            <a:r>
              <a:rPr lang="ko-KR" altLang="en-US" b="1" dirty="0" smtClean="0">
                <a:ln w="12700">
                  <a:solidFill>
                    <a:schemeClr val="accent1"/>
                  </a:solidFill>
                  <a:prstDash val="solid"/>
                </a:ln>
                <a:solidFill>
                  <a:schemeClr val="accent1">
                    <a:lumMod val="40000"/>
                    <a:lumOff val="60000"/>
                  </a:schemeClr>
                </a:solidFill>
                <a:effectLst>
                  <a:outerShdw dist="38100" dir="2640000" algn="bl" rotWithShape="0">
                    <a:schemeClr val="accent1"/>
                  </a:outerShdw>
                </a:effectLst>
              </a:rPr>
              <a:t>임상시험 </a:t>
            </a:r>
            <a:r>
              <a:rPr lang="en-US" altLang="ko-KR" b="1" dirty="0" smtClean="0">
                <a:ln w="12700">
                  <a:solidFill>
                    <a:schemeClr val="accent1"/>
                  </a:solidFill>
                  <a:prstDash val="solid"/>
                </a:ln>
                <a:solidFill>
                  <a:schemeClr val="accent1">
                    <a:lumMod val="40000"/>
                    <a:lumOff val="60000"/>
                  </a:schemeClr>
                </a:solidFill>
                <a:effectLst>
                  <a:outerShdw dist="38100" dir="2640000" algn="bl" rotWithShape="0">
                    <a:schemeClr val="accent1"/>
                  </a:outerShdw>
                </a:effectLst>
              </a:rPr>
              <a:t/>
            </a:r>
            <a:br>
              <a:rPr lang="en-US" altLang="ko-KR" b="1" dirty="0" smtClean="0">
                <a:ln w="12700">
                  <a:solidFill>
                    <a:schemeClr val="accent1"/>
                  </a:solidFill>
                  <a:prstDash val="solid"/>
                </a:ln>
                <a:solidFill>
                  <a:schemeClr val="accent1">
                    <a:lumMod val="40000"/>
                    <a:lumOff val="60000"/>
                  </a:schemeClr>
                </a:solidFill>
                <a:effectLst>
                  <a:outerShdw dist="38100" dir="2640000" algn="bl" rotWithShape="0">
                    <a:schemeClr val="accent1"/>
                  </a:outerShdw>
                </a:effectLst>
              </a:rPr>
            </a:br>
            <a:r>
              <a:rPr lang="ko-KR" altLang="en-US" b="1" dirty="0" smtClean="0">
                <a:ln w="12700">
                  <a:solidFill>
                    <a:schemeClr val="accent1"/>
                  </a:solidFill>
                  <a:prstDash val="solid"/>
                </a:ln>
                <a:solidFill>
                  <a:schemeClr val="accent1">
                    <a:lumMod val="40000"/>
                    <a:lumOff val="60000"/>
                  </a:schemeClr>
                </a:solidFill>
                <a:effectLst>
                  <a:outerShdw dist="38100" dir="2640000" algn="bl" rotWithShape="0">
                    <a:schemeClr val="accent1"/>
                  </a:outerShdw>
                </a:effectLst>
              </a:rPr>
              <a:t>모니터링관리</a:t>
            </a:r>
            <a:r>
              <a:rPr lang="en-US" altLang="ko-KR" b="1" dirty="0" smtClean="0">
                <a:ln w="12700">
                  <a:solidFill>
                    <a:schemeClr val="accent1"/>
                  </a:solidFill>
                  <a:prstDash val="solid"/>
                </a:ln>
                <a:solidFill>
                  <a:schemeClr val="accent1">
                    <a:lumMod val="40000"/>
                    <a:lumOff val="60000"/>
                  </a:schemeClr>
                </a:solidFill>
                <a:effectLst>
                  <a:outerShdw dist="38100" dir="2640000" algn="bl" rotWithShape="0">
                    <a:schemeClr val="accent1"/>
                  </a:outerShdw>
                </a:effectLst>
              </a:rPr>
              <a:t/>
            </a:r>
            <a:br>
              <a:rPr lang="en-US" altLang="ko-KR" b="1" dirty="0" smtClean="0">
                <a:ln w="12700">
                  <a:solidFill>
                    <a:schemeClr val="accent1"/>
                  </a:solidFill>
                  <a:prstDash val="solid"/>
                </a:ln>
                <a:solidFill>
                  <a:schemeClr val="accent1">
                    <a:lumMod val="40000"/>
                    <a:lumOff val="60000"/>
                  </a:schemeClr>
                </a:solidFill>
                <a:effectLst>
                  <a:outerShdw dist="38100" dir="2640000" algn="bl" rotWithShape="0">
                    <a:schemeClr val="accent1"/>
                  </a:outerShdw>
                </a:effectLst>
              </a:rPr>
            </a:br>
            <a:r>
              <a:rPr lang="en-US" altLang="ko-KR" b="1" dirty="0" smtClean="0">
                <a:ln w="12700">
                  <a:solidFill>
                    <a:schemeClr val="accent1"/>
                  </a:solidFill>
                  <a:prstDash val="solid"/>
                </a:ln>
                <a:solidFill>
                  <a:schemeClr val="accent1">
                    <a:lumMod val="40000"/>
                    <a:lumOff val="60000"/>
                  </a:schemeClr>
                </a:solidFill>
                <a:effectLst>
                  <a:outerShdw dist="38100" dir="2640000" algn="bl" rotWithShape="0">
                    <a:schemeClr val="accent1"/>
                  </a:outerShdw>
                </a:effectLst>
              </a:rPr>
              <a:t>EMR</a:t>
            </a:r>
            <a:r>
              <a:rPr lang="ko-KR" altLang="en-US" b="1" dirty="0" smtClean="0">
                <a:ln w="12700">
                  <a:solidFill>
                    <a:schemeClr val="accent1"/>
                  </a:solidFill>
                  <a:prstDash val="solid"/>
                </a:ln>
                <a:solidFill>
                  <a:schemeClr val="accent1">
                    <a:lumMod val="40000"/>
                    <a:lumOff val="60000"/>
                  </a:schemeClr>
                </a:solidFill>
                <a:effectLst>
                  <a:outerShdw dist="38100" dir="2640000" algn="bl" rotWithShape="0">
                    <a:schemeClr val="accent1"/>
                  </a:outerShdw>
                </a:effectLst>
              </a:rPr>
              <a:t>설명서 </a:t>
            </a:r>
            <a:endParaRPr lang="ko-KR" altLang="en-US" b="1" dirty="0">
              <a:ln w="12700">
                <a:solidFill>
                  <a:schemeClr val="accent1"/>
                </a:solidFill>
                <a:prstDash val="solid"/>
              </a:ln>
              <a:solidFill>
                <a:schemeClr val="accent1">
                  <a:lumMod val="40000"/>
                  <a:lumOff val="60000"/>
                </a:schemeClr>
              </a:solidFill>
              <a:effectLst>
                <a:outerShdw dist="38100" dir="2640000" algn="bl" rotWithShape="0">
                  <a:schemeClr val="accent1"/>
                </a:outerShdw>
              </a:effectLst>
            </a:endParaRPr>
          </a:p>
        </p:txBody>
      </p:sp>
      <p:sp>
        <p:nvSpPr>
          <p:cNvPr id="3" name="부제목 2"/>
          <p:cNvSpPr>
            <a:spLocks noGrp="1"/>
          </p:cNvSpPr>
          <p:nvPr>
            <p:ph type="subTitle" idx="1"/>
          </p:nvPr>
        </p:nvSpPr>
        <p:spPr>
          <a:xfrm>
            <a:off x="1032164" y="4544148"/>
            <a:ext cx="6858000" cy="1655762"/>
          </a:xfrm>
        </p:spPr>
        <p:txBody>
          <a:bodyPr/>
          <a:lstStyle/>
          <a:p>
            <a:r>
              <a:rPr lang="ko-KR" altLang="en-US" dirty="0" smtClean="0"/>
              <a:t>임상시험센터 </a:t>
            </a:r>
            <a:endParaRPr lang="en-US" altLang="ko-KR" dirty="0" smtClean="0"/>
          </a:p>
          <a:p>
            <a:r>
              <a:rPr lang="en-US" altLang="ko-KR" dirty="0" smtClean="0"/>
              <a:t>2018.12.04</a:t>
            </a:r>
            <a:endParaRPr lang="ko-KR" altLang="en-US" dirty="0"/>
          </a:p>
        </p:txBody>
      </p:sp>
    </p:spTree>
    <p:extLst>
      <p:ext uri="{BB962C8B-B14F-4D97-AF65-F5344CB8AC3E}">
        <p14:creationId xmlns:p14="http://schemas.microsoft.com/office/powerpoint/2010/main" val="782737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28650" y="453880"/>
            <a:ext cx="7886700" cy="1325563"/>
          </a:xfrm>
        </p:spPr>
        <p:txBody>
          <a:bodyPr/>
          <a:lstStyle/>
          <a:p>
            <a:r>
              <a:rPr lang="en-US" altLang="ko-KR"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맑은 고딕" panose="020B0503020000020004" pitchFamily="50" charset="-127"/>
                <a:ea typeface="맑은 고딕" panose="020B0503020000020004" pitchFamily="50" charset="-127"/>
              </a:rPr>
              <a:t>Ⅰ.</a:t>
            </a:r>
            <a:r>
              <a:rPr lang="ko-KR" altLang="en-US"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임상연구과제 관리 흐름도 </a:t>
            </a:r>
            <a:endParaRPr lang="ko-KR" alt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graphicFrame>
        <p:nvGraphicFramePr>
          <p:cNvPr id="4" name="내용 개체 틀 3"/>
          <p:cNvGraphicFramePr>
            <a:graphicFrameLocks noGrp="1"/>
          </p:cNvGraphicFramePr>
          <p:nvPr>
            <p:ph idx="1"/>
            <p:extLst>
              <p:ext uri="{D42A27DB-BD31-4B8C-83A1-F6EECF244321}">
                <p14:modId xmlns:p14="http://schemas.microsoft.com/office/powerpoint/2010/main" val="3524990798"/>
              </p:ext>
            </p:extLst>
          </p:nvPr>
        </p:nvGraphicFramePr>
        <p:xfrm>
          <a:off x="462107" y="1779443"/>
          <a:ext cx="8219786" cy="49631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9155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81693" y="301146"/>
            <a:ext cx="7886700" cy="830063"/>
          </a:xfrm>
        </p:spPr>
        <p:txBody>
          <a:bodyPr>
            <a:normAutofit/>
          </a:bodyPr>
          <a:lstStyle/>
          <a:p>
            <a:r>
              <a:rPr lang="en-US" altLang="ko-KR" sz="3200" b="1" dirty="0" smtClean="0">
                <a:solidFill>
                  <a:srgbClr val="7030A0"/>
                </a:solidFill>
              </a:rPr>
              <a:t>Step 1.  </a:t>
            </a:r>
            <a:r>
              <a:rPr lang="en-US" altLang="ko-KR" sz="3200" b="1" dirty="0" smtClean="0">
                <a:solidFill>
                  <a:srgbClr val="7030A0"/>
                </a:solidFill>
              </a:rPr>
              <a:t>CRA ID</a:t>
            </a:r>
            <a:r>
              <a:rPr lang="ko-KR" altLang="en-US" sz="3200" b="1" dirty="0" smtClean="0">
                <a:solidFill>
                  <a:srgbClr val="7030A0"/>
                </a:solidFill>
              </a:rPr>
              <a:t>신청</a:t>
            </a:r>
            <a:endParaRPr lang="ko-KR" altLang="en-US" sz="3200" b="1" dirty="0">
              <a:solidFill>
                <a:srgbClr val="7030A0"/>
              </a:solidFill>
            </a:endParaRPr>
          </a:p>
        </p:txBody>
      </p:sp>
      <p:sp>
        <p:nvSpPr>
          <p:cNvPr id="3" name="내용 개체 틀 2"/>
          <p:cNvSpPr>
            <a:spLocks noGrp="1"/>
          </p:cNvSpPr>
          <p:nvPr>
            <p:ph idx="1"/>
          </p:nvPr>
        </p:nvSpPr>
        <p:spPr>
          <a:xfrm>
            <a:off x="406152" y="1211841"/>
            <a:ext cx="8294914" cy="4351338"/>
          </a:xfrm>
        </p:spPr>
        <p:txBody>
          <a:bodyPr/>
          <a:lstStyle/>
          <a:p>
            <a:pPr marL="0" indent="0">
              <a:buNone/>
            </a:pPr>
            <a:r>
              <a:rPr lang="ko-KR" altLang="en-US" dirty="0" smtClean="0"/>
              <a:t>종전과 동일하게 게시판을 참고하여 </a:t>
            </a:r>
            <a:r>
              <a:rPr lang="en-US" altLang="ko-KR" dirty="0" smtClean="0"/>
              <a:t>CRA ID</a:t>
            </a:r>
            <a:r>
              <a:rPr lang="ko-KR" altLang="en-US" dirty="0" smtClean="0"/>
              <a:t>를 미리 신청합니다</a:t>
            </a:r>
            <a:r>
              <a:rPr lang="en-US" altLang="ko-KR" dirty="0" smtClean="0"/>
              <a:t>. </a:t>
            </a:r>
          </a:p>
          <a:p>
            <a:pPr marL="0" indent="0">
              <a:buNone/>
            </a:pPr>
            <a:r>
              <a:rPr lang="ko-KR" altLang="en-US" dirty="0" err="1" smtClean="0"/>
              <a:t>시험책임자</a:t>
            </a:r>
            <a:r>
              <a:rPr lang="ko-KR" altLang="en-US" dirty="0"/>
              <a:t> </a:t>
            </a:r>
            <a:r>
              <a:rPr lang="en-US" altLang="ko-KR" dirty="0" smtClean="0"/>
              <a:t>ID</a:t>
            </a:r>
            <a:r>
              <a:rPr lang="ko-KR" altLang="en-US" dirty="0" smtClean="0"/>
              <a:t> 로그인한 후  연구과제 관리를 클릭합니다</a:t>
            </a:r>
            <a:r>
              <a:rPr lang="en-US" altLang="ko-KR" dirty="0" smtClean="0"/>
              <a:t>. </a:t>
            </a:r>
            <a:endParaRPr lang="ko-KR" altLang="en-US" dirty="0"/>
          </a:p>
        </p:txBody>
      </p:sp>
      <p:pic>
        <p:nvPicPr>
          <p:cNvPr id="4" name="그림 3"/>
          <p:cNvPicPr>
            <a:picLocks noChangeAspect="1"/>
          </p:cNvPicPr>
          <p:nvPr/>
        </p:nvPicPr>
        <p:blipFill rotWithShape="1">
          <a:blip r:embed="rId2"/>
          <a:srcRect t="378" r="3674" b="63698"/>
          <a:stretch/>
        </p:blipFill>
        <p:spPr>
          <a:xfrm>
            <a:off x="194128" y="4036291"/>
            <a:ext cx="8718963" cy="2529606"/>
          </a:xfrm>
          <a:prstGeom prst="rect">
            <a:avLst/>
          </a:prstGeom>
        </p:spPr>
      </p:pic>
      <p:sp>
        <p:nvSpPr>
          <p:cNvPr id="6" name="직사각형 5"/>
          <p:cNvSpPr/>
          <p:nvPr/>
        </p:nvSpPr>
        <p:spPr>
          <a:xfrm>
            <a:off x="3739243" y="4531177"/>
            <a:ext cx="832757" cy="26205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아래쪽 화살표 6"/>
          <p:cNvSpPr/>
          <p:nvPr/>
        </p:nvSpPr>
        <p:spPr>
          <a:xfrm flipV="1">
            <a:off x="3882117" y="4876115"/>
            <a:ext cx="547007" cy="293120"/>
          </a:xfrm>
          <a:prstGeom prst="down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Box 9"/>
          <p:cNvSpPr txBox="1"/>
          <p:nvPr/>
        </p:nvSpPr>
        <p:spPr>
          <a:xfrm>
            <a:off x="3882117" y="5314735"/>
            <a:ext cx="3322865"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ko-KR" altLang="en-US" dirty="0" smtClean="0"/>
              <a:t>연구과제관리 </a:t>
            </a:r>
            <a:endParaRPr lang="en-US" altLang="ko-KR" dirty="0" smtClean="0"/>
          </a:p>
          <a:p>
            <a:pPr marL="285750" indent="-285750">
              <a:buFont typeface="Arial" panose="020B0604020202020204" pitchFamily="34" charset="0"/>
              <a:buChar char="•"/>
            </a:pPr>
            <a:r>
              <a:rPr lang="ko-KR" altLang="en-US" dirty="0" smtClean="0"/>
              <a:t>공동연구자관리</a:t>
            </a:r>
            <a:endParaRPr lang="en-US" altLang="ko-KR" dirty="0" smtClean="0"/>
          </a:p>
          <a:p>
            <a:pPr marL="285750" indent="-285750">
              <a:buFont typeface="Arial" panose="020B0604020202020204" pitchFamily="34" charset="0"/>
              <a:buChar char="•"/>
            </a:pPr>
            <a:r>
              <a:rPr lang="ko-KR" altLang="en-US" dirty="0" smtClean="0"/>
              <a:t>임상시험 </a:t>
            </a:r>
            <a:r>
              <a:rPr lang="ko-KR" altLang="en-US" dirty="0" err="1" smtClean="0"/>
              <a:t>대상자관리</a:t>
            </a:r>
            <a:r>
              <a:rPr lang="ko-KR" altLang="en-US" dirty="0" smtClean="0"/>
              <a:t> </a:t>
            </a:r>
            <a:endParaRPr lang="en-US" altLang="ko-KR" dirty="0" smtClean="0"/>
          </a:p>
        </p:txBody>
      </p:sp>
      <p:sp>
        <p:nvSpPr>
          <p:cNvPr id="13" name="아래쪽 화살표 12"/>
          <p:cNvSpPr/>
          <p:nvPr/>
        </p:nvSpPr>
        <p:spPr>
          <a:xfrm rot="3091301" flipV="1">
            <a:off x="3745366" y="5511451"/>
            <a:ext cx="547007" cy="293120"/>
          </a:xfrm>
          <a:prstGeom prst="down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직사각형 13"/>
          <p:cNvSpPr/>
          <p:nvPr/>
        </p:nvSpPr>
        <p:spPr>
          <a:xfrm>
            <a:off x="4155620" y="5368252"/>
            <a:ext cx="1649186" cy="26205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직사각형 4"/>
          <p:cNvSpPr/>
          <p:nvPr/>
        </p:nvSpPr>
        <p:spPr>
          <a:xfrm>
            <a:off x="6576291" y="4036291"/>
            <a:ext cx="471054" cy="23090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Tree>
    <p:extLst>
      <p:ext uri="{BB962C8B-B14F-4D97-AF65-F5344CB8AC3E}">
        <p14:creationId xmlns:p14="http://schemas.microsoft.com/office/powerpoint/2010/main" val="2862165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011" y="1620396"/>
            <a:ext cx="8839976" cy="4951854"/>
          </a:xfrm>
          <a:prstGeom prst="rect">
            <a:avLst/>
          </a:prstGeom>
        </p:spPr>
      </p:pic>
      <p:sp>
        <p:nvSpPr>
          <p:cNvPr id="7" name="TextBox 6"/>
          <p:cNvSpPr txBox="1"/>
          <p:nvPr/>
        </p:nvSpPr>
        <p:spPr>
          <a:xfrm>
            <a:off x="252217" y="696576"/>
            <a:ext cx="8639563" cy="923330"/>
          </a:xfrm>
          <a:prstGeom prst="rect">
            <a:avLst/>
          </a:prstGeom>
          <a:noFill/>
        </p:spPr>
        <p:txBody>
          <a:bodyPr wrap="square" rtlCol="0">
            <a:spAutoFit/>
          </a:bodyPr>
          <a:lstStyle/>
          <a:p>
            <a:r>
              <a:rPr lang="en-US" altLang="ko-KR" dirty="0" smtClean="0"/>
              <a:t>1. </a:t>
            </a:r>
            <a:r>
              <a:rPr lang="ko-KR" altLang="en-US" dirty="0" smtClean="0"/>
              <a:t>연구 정보를 입력한 후 </a:t>
            </a:r>
            <a:r>
              <a:rPr lang="ko-KR" altLang="en-US" dirty="0" smtClean="0"/>
              <a:t>조회 </a:t>
            </a:r>
            <a:r>
              <a:rPr lang="ko-KR" altLang="en-US" dirty="0" smtClean="0"/>
              <a:t>버튼 </a:t>
            </a:r>
            <a:r>
              <a:rPr lang="ko-KR" altLang="en-US" dirty="0" smtClean="0"/>
              <a:t>클릭 </a:t>
            </a:r>
            <a:r>
              <a:rPr lang="en-US" altLang="ko-KR" dirty="0" smtClean="0"/>
              <a:t> </a:t>
            </a:r>
          </a:p>
          <a:p>
            <a:r>
              <a:rPr lang="en-US" altLang="ko-KR" dirty="0" smtClean="0"/>
              <a:t>2. </a:t>
            </a:r>
            <a:r>
              <a:rPr lang="en-US" altLang="ko-KR" dirty="0" smtClean="0"/>
              <a:t>CRA</a:t>
            </a:r>
            <a:r>
              <a:rPr lang="ko-KR" altLang="en-US" dirty="0" smtClean="0"/>
              <a:t>를 등록하려는 연구과제를 클릭 </a:t>
            </a:r>
            <a:r>
              <a:rPr lang="en-US" altLang="ko-KR" dirty="0" smtClean="0"/>
              <a:t>-</a:t>
            </a:r>
            <a:r>
              <a:rPr lang="en-US" altLang="ko-KR" dirty="0" smtClean="0"/>
              <a:t>&gt; </a:t>
            </a:r>
            <a:r>
              <a:rPr lang="ko-KR" altLang="en-US" dirty="0" smtClean="0"/>
              <a:t>수정 </a:t>
            </a:r>
            <a:r>
              <a:rPr lang="ko-KR" altLang="en-US" dirty="0" smtClean="0"/>
              <a:t>버튼 클릭 </a:t>
            </a:r>
            <a:r>
              <a:rPr lang="en-US" altLang="ko-KR" dirty="0" smtClean="0"/>
              <a:t>-&gt; </a:t>
            </a:r>
            <a:r>
              <a:rPr lang="en-US" altLang="ko-KR" dirty="0" smtClean="0"/>
              <a:t>CRA ID</a:t>
            </a:r>
            <a:r>
              <a:rPr lang="ko-KR" altLang="en-US" dirty="0" smtClean="0"/>
              <a:t>를 조회 버튼을 통해 찾아 클릭 </a:t>
            </a:r>
            <a:r>
              <a:rPr lang="en-US" altLang="ko-KR" dirty="0" smtClean="0"/>
              <a:t>-&gt; </a:t>
            </a:r>
            <a:r>
              <a:rPr lang="ko-KR" altLang="en-US" dirty="0" smtClean="0"/>
              <a:t>저장 버튼을 </a:t>
            </a:r>
            <a:r>
              <a:rPr lang="ko-KR" altLang="en-US" dirty="0" smtClean="0"/>
              <a:t>클릭합니다</a:t>
            </a:r>
            <a:r>
              <a:rPr lang="en-US" altLang="ko-KR" dirty="0" smtClean="0"/>
              <a:t>. </a:t>
            </a:r>
            <a:endParaRPr lang="ko-KR" altLang="en-US" dirty="0"/>
          </a:p>
        </p:txBody>
      </p:sp>
      <p:sp>
        <p:nvSpPr>
          <p:cNvPr id="10" name="오른쪽 화살표 9"/>
          <p:cNvSpPr/>
          <p:nvPr/>
        </p:nvSpPr>
        <p:spPr>
          <a:xfrm>
            <a:off x="7915469" y="2009775"/>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a:solidFill>
                  <a:srgbClr val="FF0000"/>
                </a:solidFill>
              </a:rPr>
              <a:t>1</a:t>
            </a:r>
            <a:endParaRPr lang="ko-KR" altLang="en-US" b="1" dirty="0">
              <a:solidFill>
                <a:srgbClr val="FF0000"/>
              </a:solidFill>
            </a:endParaRPr>
          </a:p>
        </p:txBody>
      </p:sp>
      <p:sp>
        <p:nvSpPr>
          <p:cNvPr id="11" name="오른쪽 화살표 10"/>
          <p:cNvSpPr/>
          <p:nvPr/>
        </p:nvSpPr>
        <p:spPr>
          <a:xfrm rot="1693379">
            <a:off x="7320203" y="5552998"/>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2</a:t>
            </a:r>
            <a:endParaRPr lang="ko-KR" altLang="en-US" b="1" dirty="0">
              <a:solidFill>
                <a:srgbClr val="FF0000"/>
              </a:solidFill>
            </a:endParaRPr>
          </a:p>
        </p:txBody>
      </p:sp>
      <p:sp>
        <p:nvSpPr>
          <p:cNvPr id="12" name="오른쪽 화살표 11"/>
          <p:cNvSpPr/>
          <p:nvPr/>
        </p:nvSpPr>
        <p:spPr>
          <a:xfrm rot="1974426">
            <a:off x="8003695" y="5553000"/>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4</a:t>
            </a:r>
            <a:endParaRPr lang="ko-KR" altLang="en-US" b="1" dirty="0">
              <a:solidFill>
                <a:srgbClr val="FF0000"/>
              </a:solidFill>
            </a:endParaRPr>
          </a:p>
        </p:txBody>
      </p:sp>
      <p:sp>
        <p:nvSpPr>
          <p:cNvPr id="8" name="오른쪽 화살표 7"/>
          <p:cNvSpPr/>
          <p:nvPr/>
        </p:nvSpPr>
        <p:spPr>
          <a:xfrm>
            <a:off x="7143751" y="4211411"/>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3</a:t>
            </a:r>
            <a:endParaRPr lang="ko-KR" altLang="en-US" b="1" dirty="0">
              <a:solidFill>
                <a:srgbClr val="FF0000"/>
              </a:solidFill>
            </a:endParaRPr>
          </a:p>
        </p:txBody>
      </p:sp>
      <p:sp>
        <p:nvSpPr>
          <p:cNvPr id="9" name="제목 1"/>
          <p:cNvSpPr>
            <a:spLocks noGrp="1"/>
          </p:cNvSpPr>
          <p:nvPr>
            <p:ph type="title"/>
          </p:nvPr>
        </p:nvSpPr>
        <p:spPr>
          <a:xfrm>
            <a:off x="416379" y="244296"/>
            <a:ext cx="7886700" cy="441317"/>
          </a:xfrm>
        </p:spPr>
        <p:txBody>
          <a:bodyPr>
            <a:noAutofit/>
          </a:bodyPr>
          <a:lstStyle/>
          <a:p>
            <a:r>
              <a:rPr lang="en-US" altLang="ko-KR" sz="2800" b="1" dirty="0" smtClean="0">
                <a:solidFill>
                  <a:srgbClr val="7030A0"/>
                </a:solidFill>
              </a:rPr>
              <a:t>Step </a:t>
            </a:r>
            <a:r>
              <a:rPr lang="en-US" altLang="ko-KR" sz="2800" b="1" dirty="0" smtClean="0">
                <a:solidFill>
                  <a:srgbClr val="7030A0"/>
                </a:solidFill>
              </a:rPr>
              <a:t>2.  </a:t>
            </a:r>
            <a:r>
              <a:rPr lang="en-US" altLang="ko-KR" sz="2800" b="1" dirty="0" smtClean="0">
                <a:solidFill>
                  <a:srgbClr val="7030A0"/>
                </a:solidFill>
              </a:rPr>
              <a:t>CRA ID </a:t>
            </a:r>
            <a:r>
              <a:rPr lang="ko-KR" altLang="en-US" sz="2800" b="1" dirty="0" smtClean="0">
                <a:solidFill>
                  <a:srgbClr val="7030A0"/>
                </a:solidFill>
              </a:rPr>
              <a:t>등록</a:t>
            </a:r>
            <a:endParaRPr lang="ko-KR" altLang="en-US" sz="2800" b="1" dirty="0">
              <a:solidFill>
                <a:srgbClr val="7030A0"/>
              </a:solidFill>
            </a:endParaRPr>
          </a:p>
        </p:txBody>
      </p:sp>
      <p:sp>
        <p:nvSpPr>
          <p:cNvPr id="13" name="직사각형 12"/>
          <p:cNvSpPr/>
          <p:nvPr/>
        </p:nvSpPr>
        <p:spPr>
          <a:xfrm>
            <a:off x="7143751" y="1589143"/>
            <a:ext cx="471054" cy="23090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4" name="직사각형 13"/>
          <p:cNvSpPr/>
          <p:nvPr/>
        </p:nvSpPr>
        <p:spPr>
          <a:xfrm>
            <a:off x="7001545" y="2632604"/>
            <a:ext cx="471054" cy="23090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Tree>
    <p:extLst>
      <p:ext uri="{BB962C8B-B14F-4D97-AF65-F5344CB8AC3E}">
        <p14:creationId xmlns:p14="http://schemas.microsoft.com/office/powerpoint/2010/main" val="1490451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62396" y="349170"/>
            <a:ext cx="7886700" cy="1528328"/>
          </a:xfrm>
        </p:spPr>
        <p:txBody>
          <a:bodyPr>
            <a:normAutofit fontScale="90000"/>
          </a:bodyPr>
          <a:lstStyle/>
          <a:p>
            <a:pPr>
              <a:lnSpc>
                <a:spcPct val="100000"/>
              </a:lnSpc>
            </a:pPr>
            <a:r>
              <a:rPr lang="en-US" altLang="ko-KR" sz="3100" b="1" dirty="0" smtClean="0">
                <a:solidFill>
                  <a:srgbClr val="7030A0"/>
                </a:solidFill>
              </a:rPr>
              <a:t/>
            </a:r>
            <a:br>
              <a:rPr lang="en-US" altLang="ko-KR" sz="3100" b="1" dirty="0" smtClean="0">
                <a:solidFill>
                  <a:srgbClr val="7030A0"/>
                </a:solidFill>
              </a:rPr>
            </a:br>
            <a:r>
              <a:rPr lang="en-US" altLang="ko-KR" sz="3100" b="1" dirty="0" smtClean="0">
                <a:solidFill>
                  <a:srgbClr val="7030A0"/>
                </a:solidFill>
              </a:rPr>
              <a:t>Step </a:t>
            </a:r>
            <a:r>
              <a:rPr lang="en-US" altLang="ko-KR" sz="3100" b="1" dirty="0" smtClean="0">
                <a:solidFill>
                  <a:srgbClr val="7030A0"/>
                </a:solidFill>
              </a:rPr>
              <a:t>3 . </a:t>
            </a:r>
            <a:r>
              <a:rPr lang="en-US" altLang="ko-KR" sz="3100" b="1" dirty="0" smtClean="0">
                <a:solidFill>
                  <a:srgbClr val="7030A0"/>
                </a:solidFill>
              </a:rPr>
              <a:t>EMR </a:t>
            </a:r>
            <a:r>
              <a:rPr lang="ko-KR" altLang="en-US" sz="3100" b="1" dirty="0" err="1" smtClean="0">
                <a:solidFill>
                  <a:srgbClr val="7030A0"/>
                </a:solidFill>
              </a:rPr>
              <a:t>열람신청</a:t>
            </a:r>
            <a:r>
              <a:rPr lang="en-US" altLang="ko-KR" sz="3100" b="1" dirty="0" smtClean="0">
                <a:solidFill>
                  <a:srgbClr val="7030A0"/>
                </a:solidFill>
              </a:rPr>
              <a:t/>
            </a:r>
            <a:br>
              <a:rPr lang="en-US" altLang="ko-KR" sz="3100" b="1" dirty="0" smtClean="0">
                <a:solidFill>
                  <a:srgbClr val="7030A0"/>
                </a:solidFill>
              </a:rPr>
            </a:br>
            <a:r>
              <a:rPr lang="ko-KR" altLang="en-US" sz="2000" dirty="0" smtClean="0"/>
              <a:t>임상시험대상자 관리 탭 클릭 </a:t>
            </a:r>
            <a:r>
              <a:rPr lang="en-US" altLang="ko-KR" sz="2000" dirty="0" smtClean="0"/>
              <a:t>-&gt;  </a:t>
            </a:r>
            <a:r>
              <a:rPr lang="ko-KR" altLang="en-US" sz="2000" dirty="0" smtClean="0"/>
              <a:t>담당 </a:t>
            </a:r>
            <a:r>
              <a:rPr lang="en-US" altLang="ko-KR" sz="2000" dirty="0" smtClean="0"/>
              <a:t>CRA </a:t>
            </a:r>
            <a:r>
              <a:rPr lang="ko-KR" altLang="en-US" sz="2000" dirty="0" smtClean="0"/>
              <a:t>정보를 확인합니다</a:t>
            </a:r>
            <a:r>
              <a:rPr lang="en-US" altLang="ko-KR" sz="2000" dirty="0" smtClean="0"/>
              <a:t>. </a:t>
            </a:r>
            <a:br>
              <a:rPr lang="en-US" altLang="ko-KR" sz="2000" dirty="0" smtClean="0"/>
            </a:br>
            <a:r>
              <a:rPr lang="en-US" altLang="ko-KR" sz="2000" dirty="0" smtClean="0"/>
              <a:t>CRA </a:t>
            </a:r>
            <a:r>
              <a:rPr lang="ko-KR" altLang="en-US" sz="2000" dirty="0" smtClean="0"/>
              <a:t>정보가 보여지지 않는 경우</a:t>
            </a:r>
            <a:r>
              <a:rPr lang="en-US" altLang="ko-KR" sz="2000" dirty="0" smtClean="0"/>
              <a:t>, </a:t>
            </a:r>
            <a:r>
              <a:rPr lang="ko-KR" altLang="en-US" sz="2000" dirty="0" err="1" smtClean="0"/>
              <a:t>다시한번</a:t>
            </a:r>
            <a:r>
              <a:rPr lang="ko-KR" altLang="en-US" sz="2000" dirty="0" smtClean="0"/>
              <a:t> </a:t>
            </a:r>
            <a:r>
              <a:rPr lang="ko-KR" altLang="en-US" sz="2000" dirty="0" err="1" smtClean="0"/>
              <a:t>로그인을</a:t>
            </a:r>
            <a:r>
              <a:rPr lang="ko-KR" altLang="en-US" sz="2000" dirty="0" smtClean="0"/>
              <a:t> 하시기 바랍니다</a:t>
            </a:r>
            <a:r>
              <a:rPr lang="en-US" altLang="ko-KR" sz="2000" dirty="0" smtClean="0"/>
              <a:t>.</a:t>
            </a:r>
            <a:br>
              <a:rPr lang="en-US" altLang="ko-KR" sz="2000" dirty="0" smtClean="0"/>
            </a:br>
            <a:r>
              <a:rPr lang="ko-KR" altLang="en-US" sz="2000" dirty="0" smtClean="0"/>
              <a:t>연구과제 </a:t>
            </a:r>
            <a:r>
              <a:rPr lang="ko-KR" altLang="en-US" sz="2000" dirty="0" err="1" smtClean="0"/>
              <a:t>조회버튼을</a:t>
            </a:r>
            <a:r>
              <a:rPr lang="ko-KR" altLang="en-US" sz="2000" dirty="0" smtClean="0"/>
              <a:t> 통해 해당 과제를 조회한 후 과제가 선택된 상태에서 </a:t>
            </a:r>
            <a:r>
              <a:rPr lang="en-US" altLang="ko-KR" sz="2000" dirty="0" smtClean="0"/>
              <a:t>EMR </a:t>
            </a:r>
            <a:r>
              <a:rPr lang="ko-KR" altLang="en-US" sz="2000" dirty="0" smtClean="0"/>
              <a:t>열람 버튼을 클릭합니다</a:t>
            </a:r>
            <a:r>
              <a:rPr lang="en-US" altLang="ko-KR" sz="2000" dirty="0" smtClean="0"/>
              <a:t>. </a:t>
            </a:r>
            <a:r>
              <a:rPr lang="en-US" altLang="ko-KR" sz="2000" dirty="0" smtClean="0"/>
              <a:t> </a:t>
            </a:r>
            <a:r>
              <a:rPr lang="en-US" altLang="ko-KR" sz="2000" dirty="0" smtClean="0"/>
              <a:t/>
            </a:r>
            <a:br>
              <a:rPr lang="en-US" altLang="ko-KR" sz="2000" dirty="0" smtClean="0"/>
            </a:br>
            <a:r>
              <a:rPr lang="ko-KR" altLang="en-US" sz="2000" dirty="0" smtClean="0"/>
              <a:t> </a:t>
            </a:r>
            <a:r>
              <a:rPr lang="en-US" altLang="ko-KR" sz="2000" dirty="0" smtClean="0"/>
              <a:t/>
            </a:r>
            <a:br>
              <a:rPr lang="en-US" altLang="ko-KR" sz="2000" dirty="0" smtClean="0"/>
            </a:br>
            <a:endParaRPr lang="ko-KR" altLang="en-US" dirty="0"/>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741" y="1947622"/>
            <a:ext cx="8614045" cy="4825295"/>
          </a:xfrm>
          <a:prstGeom prst="rect">
            <a:avLst/>
          </a:prstGeom>
        </p:spPr>
      </p:pic>
      <p:sp>
        <p:nvSpPr>
          <p:cNvPr id="7" name="직사각형 6"/>
          <p:cNvSpPr/>
          <p:nvPr/>
        </p:nvSpPr>
        <p:spPr>
          <a:xfrm>
            <a:off x="5831023" y="3711062"/>
            <a:ext cx="1474941" cy="232865"/>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직사각형 7"/>
          <p:cNvSpPr/>
          <p:nvPr/>
        </p:nvSpPr>
        <p:spPr>
          <a:xfrm>
            <a:off x="3794404" y="2251363"/>
            <a:ext cx="777596" cy="24245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직사각형 5"/>
          <p:cNvSpPr/>
          <p:nvPr/>
        </p:nvSpPr>
        <p:spPr>
          <a:xfrm>
            <a:off x="2778406" y="6403462"/>
            <a:ext cx="592868" cy="232865"/>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오른쪽 화살표 8"/>
          <p:cNvSpPr/>
          <p:nvPr/>
        </p:nvSpPr>
        <p:spPr>
          <a:xfrm>
            <a:off x="3171338" y="2120177"/>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a:solidFill>
                  <a:srgbClr val="FF0000"/>
                </a:solidFill>
              </a:rPr>
              <a:t>1</a:t>
            </a:r>
            <a:endParaRPr lang="ko-KR" altLang="en-US" b="1" dirty="0">
              <a:solidFill>
                <a:srgbClr val="FF0000"/>
              </a:solidFill>
            </a:endParaRPr>
          </a:p>
        </p:txBody>
      </p:sp>
      <p:sp>
        <p:nvSpPr>
          <p:cNvPr id="10" name="오른쪽 화살표 9"/>
          <p:cNvSpPr/>
          <p:nvPr/>
        </p:nvSpPr>
        <p:spPr>
          <a:xfrm>
            <a:off x="7645034" y="2251363"/>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2</a:t>
            </a:r>
            <a:endParaRPr lang="ko-KR" altLang="en-US" b="1" dirty="0">
              <a:solidFill>
                <a:srgbClr val="FF0000"/>
              </a:solidFill>
            </a:endParaRPr>
          </a:p>
        </p:txBody>
      </p:sp>
      <p:sp>
        <p:nvSpPr>
          <p:cNvPr id="11" name="오른쪽 화살표 10"/>
          <p:cNvSpPr/>
          <p:nvPr/>
        </p:nvSpPr>
        <p:spPr>
          <a:xfrm>
            <a:off x="2134740" y="6268092"/>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4</a:t>
            </a:r>
            <a:endParaRPr lang="ko-KR" altLang="en-US" b="1" dirty="0">
              <a:solidFill>
                <a:srgbClr val="FF0000"/>
              </a:solidFill>
            </a:endParaRPr>
          </a:p>
        </p:txBody>
      </p:sp>
      <p:sp>
        <p:nvSpPr>
          <p:cNvPr id="12" name="직사각형 11"/>
          <p:cNvSpPr/>
          <p:nvPr/>
        </p:nvSpPr>
        <p:spPr>
          <a:xfrm>
            <a:off x="5816234" y="2777564"/>
            <a:ext cx="3053552" cy="36280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오른쪽 화살표 12"/>
          <p:cNvSpPr/>
          <p:nvPr/>
        </p:nvSpPr>
        <p:spPr>
          <a:xfrm>
            <a:off x="5186021" y="2756188"/>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3</a:t>
            </a:r>
            <a:endParaRPr lang="ko-KR" altLang="en-US" b="1" dirty="0">
              <a:solidFill>
                <a:srgbClr val="FF0000"/>
              </a:solidFill>
            </a:endParaRPr>
          </a:p>
        </p:txBody>
      </p:sp>
      <p:sp>
        <p:nvSpPr>
          <p:cNvPr id="14" name="직사각형 13"/>
          <p:cNvSpPr/>
          <p:nvPr/>
        </p:nvSpPr>
        <p:spPr>
          <a:xfrm>
            <a:off x="6327630" y="2843509"/>
            <a:ext cx="261798" cy="23090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5" name="직사각형 14"/>
          <p:cNvSpPr/>
          <p:nvPr/>
        </p:nvSpPr>
        <p:spPr>
          <a:xfrm>
            <a:off x="7175065" y="1888623"/>
            <a:ext cx="261798" cy="23090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6" name="직사각형 15"/>
          <p:cNvSpPr/>
          <p:nvPr/>
        </p:nvSpPr>
        <p:spPr>
          <a:xfrm>
            <a:off x="2076126" y="2909455"/>
            <a:ext cx="261798" cy="23090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7" name="직사각형 16"/>
          <p:cNvSpPr/>
          <p:nvPr/>
        </p:nvSpPr>
        <p:spPr>
          <a:xfrm>
            <a:off x="7225148" y="2843637"/>
            <a:ext cx="261798" cy="16496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8" name="직사각형 17"/>
          <p:cNvSpPr/>
          <p:nvPr/>
        </p:nvSpPr>
        <p:spPr>
          <a:xfrm>
            <a:off x="3376352" y="2893145"/>
            <a:ext cx="261798" cy="23090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Tree>
    <p:extLst>
      <p:ext uri="{BB962C8B-B14F-4D97-AF65-F5344CB8AC3E}">
        <p14:creationId xmlns:p14="http://schemas.microsoft.com/office/powerpoint/2010/main" val="1864360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stretch>
            <a:fillRect/>
          </a:stretch>
        </p:blipFill>
        <p:spPr>
          <a:xfrm>
            <a:off x="131724" y="2338306"/>
            <a:ext cx="8880552" cy="4442619"/>
          </a:xfrm>
          <a:prstGeom prst="rect">
            <a:avLst/>
          </a:prstGeom>
        </p:spPr>
      </p:pic>
      <p:sp>
        <p:nvSpPr>
          <p:cNvPr id="2" name="제목 1"/>
          <p:cNvSpPr>
            <a:spLocks noGrp="1"/>
          </p:cNvSpPr>
          <p:nvPr>
            <p:ph type="title"/>
          </p:nvPr>
        </p:nvSpPr>
        <p:spPr>
          <a:xfrm>
            <a:off x="195456" y="125264"/>
            <a:ext cx="8634508" cy="2213042"/>
          </a:xfrm>
        </p:spPr>
        <p:txBody>
          <a:bodyPr>
            <a:normAutofit fontScale="90000"/>
          </a:bodyPr>
          <a:lstStyle/>
          <a:p>
            <a:pPr>
              <a:lnSpc>
                <a:spcPct val="150000"/>
              </a:lnSpc>
            </a:pPr>
            <a:r>
              <a:rPr lang="en-US" altLang="ko-KR" sz="2500" b="1" dirty="0" smtClean="0">
                <a:solidFill>
                  <a:srgbClr val="7030A0"/>
                </a:solidFill>
              </a:rPr>
              <a:t>Step </a:t>
            </a:r>
            <a:r>
              <a:rPr lang="en-US" altLang="ko-KR" sz="2500" b="1" dirty="0" smtClean="0">
                <a:solidFill>
                  <a:srgbClr val="7030A0"/>
                </a:solidFill>
              </a:rPr>
              <a:t>3. EMR </a:t>
            </a:r>
            <a:r>
              <a:rPr lang="ko-KR" altLang="en-US" sz="2500" b="1" dirty="0" err="1" smtClean="0">
                <a:solidFill>
                  <a:srgbClr val="7030A0"/>
                </a:solidFill>
              </a:rPr>
              <a:t>열람신청</a:t>
            </a:r>
            <a:r>
              <a:rPr lang="ko-KR" altLang="en-US" sz="2500" b="1" dirty="0" smtClean="0">
                <a:solidFill>
                  <a:srgbClr val="7030A0"/>
                </a:solidFill>
              </a:rPr>
              <a:t>  </a:t>
            </a:r>
            <a:r>
              <a:rPr lang="en-US" altLang="ko-KR" sz="1700" b="1" dirty="0" smtClean="0">
                <a:solidFill>
                  <a:srgbClr val="7030A0"/>
                </a:solidFill>
              </a:rPr>
              <a:t/>
            </a:r>
            <a:br>
              <a:rPr lang="en-US" altLang="ko-KR" sz="1700" b="1" dirty="0" smtClean="0">
                <a:solidFill>
                  <a:srgbClr val="7030A0"/>
                </a:solidFill>
              </a:rPr>
            </a:br>
            <a:r>
              <a:rPr lang="ko-KR" altLang="en-US" sz="1700" dirty="0" smtClean="0"/>
              <a:t>연구과제가 선택된 상태에서 </a:t>
            </a:r>
            <a:r>
              <a:rPr lang="en-US" altLang="ko-KR" sz="1700" dirty="0" smtClean="0"/>
              <a:t>EMR </a:t>
            </a:r>
            <a:r>
              <a:rPr lang="ko-KR" altLang="en-US" sz="1700" dirty="0" err="1" smtClean="0"/>
              <a:t>열람신청</a:t>
            </a:r>
            <a:r>
              <a:rPr lang="ko-KR" altLang="en-US" sz="1700" dirty="0" smtClean="0"/>
              <a:t> 버튼클릭하면  </a:t>
            </a:r>
            <a:r>
              <a:rPr lang="ko-KR" altLang="en-US" sz="1700" dirty="0" err="1" smtClean="0"/>
              <a:t>신청정보가</a:t>
            </a:r>
            <a:r>
              <a:rPr lang="ko-KR" altLang="en-US" sz="1700" dirty="0" smtClean="0"/>
              <a:t> </a:t>
            </a:r>
            <a:r>
              <a:rPr lang="en-US" altLang="ko-KR" sz="1700" dirty="0" smtClean="0"/>
              <a:t> </a:t>
            </a:r>
            <a:r>
              <a:rPr lang="ko-KR" altLang="en-US" sz="1700" dirty="0" smtClean="0"/>
              <a:t>하기와 같이 입력된 상태로 보여집니다</a:t>
            </a:r>
            <a:r>
              <a:rPr lang="en-US" altLang="ko-KR" sz="1700" dirty="0" smtClean="0"/>
              <a:t>. </a:t>
            </a:r>
            <a:r>
              <a:rPr lang="ko-KR" altLang="en-US" sz="1700" dirty="0" err="1" smtClean="0"/>
              <a:t>열람기간은</a:t>
            </a:r>
            <a:r>
              <a:rPr lang="ko-KR" altLang="en-US" sz="1700" dirty="0" smtClean="0"/>
              <a:t> 신청일 다음날부터로 </a:t>
            </a:r>
            <a:r>
              <a:rPr lang="ko-KR" altLang="en-US" sz="1700" dirty="0" err="1" smtClean="0"/>
              <a:t>세팅됩니다</a:t>
            </a:r>
            <a:r>
              <a:rPr lang="en-US" altLang="ko-KR" sz="1700" dirty="0" smtClean="0"/>
              <a:t>. </a:t>
            </a:r>
            <a:r>
              <a:rPr lang="ko-KR" altLang="en-US" sz="1700" dirty="0" smtClean="0">
                <a:solidFill>
                  <a:srgbClr val="FF0000"/>
                </a:solidFill>
              </a:rPr>
              <a:t>신청은 </a:t>
            </a:r>
            <a:r>
              <a:rPr lang="en-US" altLang="ko-KR" sz="1700" dirty="0">
                <a:solidFill>
                  <a:srgbClr val="FF0000"/>
                </a:solidFill>
              </a:rPr>
              <a:t> </a:t>
            </a:r>
            <a:r>
              <a:rPr lang="ko-KR" altLang="en-US" sz="1700" dirty="0" smtClean="0">
                <a:solidFill>
                  <a:srgbClr val="FF0000"/>
                </a:solidFill>
              </a:rPr>
              <a:t>모니터링 </a:t>
            </a:r>
            <a:r>
              <a:rPr lang="en-US" altLang="ko-KR" sz="1700" dirty="0">
                <a:solidFill>
                  <a:srgbClr val="FF0000"/>
                </a:solidFill>
              </a:rPr>
              <a:t> </a:t>
            </a:r>
            <a:r>
              <a:rPr lang="ko-KR" altLang="en-US" sz="1700" dirty="0" smtClean="0">
                <a:solidFill>
                  <a:srgbClr val="FF0000"/>
                </a:solidFill>
              </a:rPr>
              <a:t>방문 </a:t>
            </a:r>
            <a:r>
              <a:rPr lang="en-US" altLang="ko-KR" sz="1700" dirty="0" smtClean="0">
                <a:solidFill>
                  <a:srgbClr val="FF0000"/>
                </a:solidFill>
              </a:rPr>
              <a:t>1</a:t>
            </a:r>
            <a:r>
              <a:rPr lang="ko-KR" altLang="en-US" sz="1700" dirty="0" smtClean="0">
                <a:solidFill>
                  <a:srgbClr val="FF0000"/>
                </a:solidFill>
              </a:rPr>
              <a:t>일전에 수행하시기 바랍니다</a:t>
            </a:r>
            <a:r>
              <a:rPr lang="en-US" altLang="ko-KR" sz="1700" dirty="0" smtClean="0">
                <a:solidFill>
                  <a:srgbClr val="FF0000"/>
                </a:solidFill>
              </a:rPr>
              <a:t>. </a:t>
            </a:r>
            <a:r>
              <a:rPr lang="ko-KR" altLang="en-US" sz="1700" dirty="0" smtClean="0"/>
              <a:t>열람은  최장 </a:t>
            </a:r>
            <a:r>
              <a:rPr lang="en-US" altLang="ko-KR" sz="1700" dirty="0" smtClean="0"/>
              <a:t>7</a:t>
            </a:r>
            <a:r>
              <a:rPr lang="ko-KR" altLang="en-US" sz="1700" dirty="0" smtClean="0"/>
              <a:t>일간 </a:t>
            </a:r>
            <a:r>
              <a:rPr lang="ko-KR" altLang="en-US" sz="1700" dirty="0" err="1" smtClean="0"/>
              <a:t>신청가능합니다</a:t>
            </a:r>
            <a:r>
              <a:rPr lang="en-US" altLang="ko-KR" sz="1700" dirty="0" smtClean="0"/>
              <a:t>. (</a:t>
            </a:r>
            <a:r>
              <a:rPr lang="ko-KR" altLang="en-US" sz="1700" dirty="0" smtClean="0"/>
              <a:t>당일 열람이 필요한 경우 </a:t>
            </a:r>
            <a:r>
              <a:rPr lang="ko-KR" altLang="en-US" sz="1700" dirty="0" err="1" smtClean="0"/>
              <a:t>의무기록실</a:t>
            </a:r>
            <a:r>
              <a:rPr lang="en-US" altLang="ko-KR" sz="1700" dirty="0" smtClean="0"/>
              <a:t>_6078,6750</a:t>
            </a:r>
            <a:r>
              <a:rPr lang="ko-KR" altLang="en-US" sz="1700" dirty="0" smtClean="0"/>
              <a:t>로 연락하시기 바랍니다</a:t>
            </a:r>
            <a:r>
              <a:rPr lang="en-US" altLang="ko-KR" sz="1700" dirty="0" smtClean="0"/>
              <a:t>.  </a:t>
            </a:r>
            <a:r>
              <a:rPr lang="ko-KR" altLang="en-US" sz="1700" dirty="0" smtClean="0"/>
              <a:t>열람자는 기본적으로 저장된 </a:t>
            </a:r>
            <a:r>
              <a:rPr lang="en-US" altLang="ko-KR" sz="1700" dirty="0" smtClean="0"/>
              <a:t>CRA ID</a:t>
            </a:r>
            <a:r>
              <a:rPr lang="ko-KR" altLang="en-US" sz="1700" dirty="0" smtClean="0"/>
              <a:t>가 보여집니다</a:t>
            </a:r>
            <a:r>
              <a:rPr lang="en-US" altLang="ko-KR" sz="1700" dirty="0" smtClean="0"/>
              <a:t>.  </a:t>
            </a:r>
            <a:r>
              <a:rPr lang="ko-KR" altLang="en-US" sz="1700" dirty="0" smtClean="0"/>
              <a:t>환자등록번호를 입력하고 </a:t>
            </a:r>
            <a:r>
              <a:rPr lang="ko-KR" altLang="en-US" sz="1700" dirty="0" err="1" smtClean="0"/>
              <a:t>추가버튼을</a:t>
            </a:r>
            <a:r>
              <a:rPr lang="ko-KR" altLang="en-US" sz="1700" dirty="0" smtClean="0"/>
              <a:t> 눌러 열람한 대상자를 입력하고 신청 버튼을 누릅니다</a:t>
            </a:r>
            <a:r>
              <a:rPr lang="en-US" altLang="ko-KR" sz="1700" dirty="0" smtClean="0"/>
              <a:t>. </a:t>
            </a:r>
            <a:endParaRPr lang="ko-KR" altLang="en-US" sz="1700" b="1" dirty="0">
              <a:solidFill>
                <a:srgbClr val="7030A0"/>
              </a:solidFill>
            </a:endParaRPr>
          </a:p>
        </p:txBody>
      </p:sp>
      <p:sp>
        <p:nvSpPr>
          <p:cNvPr id="9" name="오른쪽 화살표 8"/>
          <p:cNvSpPr/>
          <p:nvPr/>
        </p:nvSpPr>
        <p:spPr>
          <a:xfrm flipH="1">
            <a:off x="1505527" y="3078486"/>
            <a:ext cx="517574"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2</a:t>
            </a:r>
            <a:endParaRPr lang="ko-KR" altLang="en-US" b="1" dirty="0">
              <a:solidFill>
                <a:srgbClr val="FF0000"/>
              </a:solidFill>
            </a:endParaRPr>
          </a:p>
        </p:txBody>
      </p:sp>
      <p:sp>
        <p:nvSpPr>
          <p:cNvPr id="10" name="오른쪽 화살표 9"/>
          <p:cNvSpPr/>
          <p:nvPr/>
        </p:nvSpPr>
        <p:spPr>
          <a:xfrm>
            <a:off x="66675" y="2323958"/>
            <a:ext cx="395143"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1</a:t>
            </a:r>
            <a:endParaRPr lang="ko-KR" altLang="en-US" b="1" dirty="0">
              <a:solidFill>
                <a:srgbClr val="FF0000"/>
              </a:solidFill>
            </a:endParaRPr>
          </a:p>
        </p:txBody>
      </p:sp>
      <p:sp>
        <p:nvSpPr>
          <p:cNvPr id="11" name="오른쪽 화살표 10"/>
          <p:cNvSpPr/>
          <p:nvPr/>
        </p:nvSpPr>
        <p:spPr>
          <a:xfrm>
            <a:off x="7309621" y="6254108"/>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4</a:t>
            </a:r>
            <a:endParaRPr lang="ko-KR" altLang="en-US" b="1" dirty="0">
              <a:solidFill>
                <a:srgbClr val="FF0000"/>
              </a:solidFill>
            </a:endParaRPr>
          </a:p>
        </p:txBody>
      </p:sp>
      <p:sp>
        <p:nvSpPr>
          <p:cNvPr id="14" name="오른쪽 화살표 13"/>
          <p:cNvSpPr/>
          <p:nvPr/>
        </p:nvSpPr>
        <p:spPr>
          <a:xfrm flipH="1">
            <a:off x="3015672" y="3078486"/>
            <a:ext cx="517574"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3</a:t>
            </a:r>
            <a:endParaRPr lang="ko-KR" altLang="en-US" b="1" dirty="0">
              <a:solidFill>
                <a:srgbClr val="FF0000"/>
              </a:solidFill>
            </a:endParaRPr>
          </a:p>
        </p:txBody>
      </p:sp>
      <p:sp>
        <p:nvSpPr>
          <p:cNvPr id="16" name="직사각형 15"/>
          <p:cNvSpPr/>
          <p:nvPr/>
        </p:nvSpPr>
        <p:spPr>
          <a:xfrm>
            <a:off x="841230" y="2768747"/>
            <a:ext cx="261798" cy="1200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7" name="직사각형 16"/>
          <p:cNvSpPr/>
          <p:nvPr/>
        </p:nvSpPr>
        <p:spPr>
          <a:xfrm>
            <a:off x="1463967" y="2683310"/>
            <a:ext cx="261798" cy="17087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Tree>
    <p:extLst>
      <p:ext uri="{BB962C8B-B14F-4D97-AF65-F5344CB8AC3E}">
        <p14:creationId xmlns:p14="http://schemas.microsoft.com/office/powerpoint/2010/main" val="4028570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p:cNvPicPr>
            <a:picLocks noChangeAspect="1"/>
          </p:cNvPicPr>
          <p:nvPr/>
        </p:nvPicPr>
        <p:blipFill>
          <a:blip r:embed="rId2"/>
          <a:stretch>
            <a:fillRect/>
          </a:stretch>
        </p:blipFill>
        <p:spPr>
          <a:xfrm>
            <a:off x="145708" y="2340414"/>
            <a:ext cx="8834112" cy="4419387"/>
          </a:xfrm>
          <a:prstGeom prst="rect">
            <a:avLst/>
          </a:prstGeom>
        </p:spPr>
      </p:pic>
      <p:sp>
        <p:nvSpPr>
          <p:cNvPr id="2" name="제목 1"/>
          <p:cNvSpPr>
            <a:spLocks noGrp="1"/>
          </p:cNvSpPr>
          <p:nvPr>
            <p:ph type="title"/>
          </p:nvPr>
        </p:nvSpPr>
        <p:spPr>
          <a:xfrm>
            <a:off x="195456" y="125264"/>
            <a:ext cx="8634508" cy="2213042"/>
          </a:xfrm>
        </p:spPr>
        <p:txBody>
          <a:bodyPr>
            <a:normAutofit/>
          </a:bodyPr>
          <a:lstStyle/>
          <a:p>
            <a:pPr>
              <a:lnSpc>
                <a:spcPct val="150000"/>
              </a:lnSpc>
            </a:pPr>
            <a:r>
              <a:rPr lang="en-US" altLang="ko-KR" sz="2500" b="1" dirty="0" smtClean="0">
                <a:solidFill>
                  <a:srgbClr val="7030A0"/>
                </a:solidFill>
              </a:rPr>
              <a:t>Step </a:t>
            </a:r>
            <a:r>
              <a:rPr lang="en-US" altLang="ko-KR" sz="2500" b="1" dirty="0" smtClean="0">
                <a:solidFill>
                  <a:srgbClr val="7030A0"/>
                </a:solidFill>
              </a:rPr>
              <a:t>4. EMR </a:t>
            </a:r>
            <a:r>
              <a:rPr lang="ko-KR" altLang="en-US" sz="2500" b="1" dirty="0" err="1" smtClean="0">
                <a:solidFill>
                  <a:srgbClr val="7030A0"/>
                </a:solidFill>
              </a:rPr>
              <a:t>열람신청</a:t>
            </a:r>
            <a:r>
              <a:rPr lang="ko-KR" altLang="en-US" sz="2500" b="1" dirty="0" smtClean="0">
                <a:solidFill>
                  <a:srgbClr val="7030A0"/>
                </a:solidFill>
              </a:rPr>
              <a:t> </a:t>
            </a:r>
            <a:r>
              <a:rPr lang="ko-KR" altLang="en-US" sz="2500" b="1" dirty="0" err="1" smtClean="0">
                <a:solidFill>
                  <a:srgbClr val="7030A0"/>
                </a:solidFill>
              </a:rPr>
              <a:t>내역조회</a:t>
            </a:r>
            <a:r>
              <a:rPr lang="ko-KR" altLang="en-US" sz="2500" b="1" dirty="0" smtClean="0">
                <a:solidFill>
                  <a:srgbClr val="7030A0"/>
                </a:solidFill>
              </a:rPr>
              <a:t>   </a:t>
            </a:r>
            <a:r>
              <a:rPr lang="en-US" altLang="ko-KR" sz="1700" b="1" dirty="0" smtClean="0">
                <a:solidFill>
                  <a:srgbClr val="7030A0"/>
                </a:solidFill>
              </a:rPr>
              <a:t/>
            </a:r>
            <a:br>
              <a:rPr lang="en-US" altLang="ko-KR" sz="1700" b="1" dirty="0" smtClean="0">
                <a:solidFill>
                  <a:srgbClr val="7030A0"/>
                </a:solidFill>
              </a:rPr>
            </a:br>
            <a:r>
              <a:rPr lang="ko-KR" altLang="en-US" sz="1700" dirty="0" err="1" smtClean="0"/>
              <a:t>신청내역</a:t>
            </a:r>
            <a:r>
              <a:rPr lang="ko-KR" altLang="en-US" sz="1700" dirty="0" smtClean="0"/>
              <a:t> 조회 버튼을 클릭하면  신청한 내역이 조회됩니다</a:t>
            </a:r>
            <a:r>
              <a:rPr lang="en-US" altLang="ko-KR" sz="1700" dirty="0" smtClean="0"/>
              <a:t>. </a:t>
            </a:r>
            <a:br>
              <a:rPr lang="en-US" altLang="ko-KR" sz="1700" dirty="0" smtClean="0"/>
            </a:br>
            <a:r>
              <a:rPr lang="ko-KR" altLang="en-US" sz="1700" dirty="0" smtClean="0"/>
              <a:t>신청을  취소하려는 경우  삭제 행을 클릭하고 삭제를 누르면 됩니다</a:t>
            </a:r>
            <a:r>
              <a:rPr lang="en-US" altLang="ko-KR" sz="1700" dirty="0" smtClean="0"/>
              <a:t>. </a:t>
            </a:r>
            <a:endParaRPr lang="ko-KR" altLang="en-US" sz="1700" b="1" dirty="0">
              <a:solidFill>
                <a:srgbClr val="7030A0"/>
              </a:solidFill>
            </a:endParaRPr>
          </a:p>
        </p:txBody>
      </p:sp>
      <p:sp>
        <p:nvSpPr>
          <p:cNvPr id="10" name="오른쪽 화살표 9"/>
          <p:cNvSpPr/>
          <p:nvPr/>
        </p:nvSpPr>
        <p:spPr>
          <a:xfrm>
            <a:off x="195456" y="2337066"/>
            <a:ext cx="395143"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1</a:t>
            </a:r>
            <a:endParaRPr lang="ko-KR" altLang="en-US" b="1" dirty="0">
              <a:solidFill>
                <a:srgbClr val="FF0000"/>
              </a:solidFill>
            </a:endParaRPr>
          </a:p>
        </p:txBody>
      </p:sp>
      <p:sp>
        <p:nvSpPr>
          <p:cNvPr id="11" name="오른쪽 화살표 10"/>
          <p:cNvSpPr/>
          <p:nvPr/>
        </p:nvSpPr>
        <p:spPr>
          <a:xfrm>
            <a:off x="7309621" y="6254108"/>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3</a:t>
            </a:r>
            <a:endParaRPr lang="ko-KR" altLang="en-US" b="1" dirty="0">
              <a:solidFill>
                <a:srgbClr val="FF0000"/>
              </a:solidFill>
            </a:endParaRPr>
          </a:p>
        </p:txBody>
      </p:sp>
      <p:sp>
        <p:nvSpPr>
          <p:cNvPr id="12" name="오른쪽 화살표 11"/>
          <p:cNvSpPr/>
          <p:nvPr/>
        </p:nvSpPr>
        <p:spPr>
          <a:xfrm>
            <a:off x="140129" y="3099890"/>
            <a:ext cx="609600" cy="504825"/>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smtClean="0">
                <a:solidFill>
                  <a:srgbClr val="FF0000"/>
                </a:solidFill>
              </a:rPr>
              <a:t>2</a:t>
            </a:r>
            <a:endParaRPr lang="ko-KR" altLang="en-US" b="1" dirty="0">
              <a:solidFill>
                <a:srgbClr val="FF0000"/>
              </a:solidFill>
            </a:endParaRPr>
          </a:p>
        </p:txBody>
      </p:sp>
      <p:sp>
        <p:nvSpPr>
          <p:cNvPr id="13" name="직사각형 12"/>
          <p:cNvSpPr/>
          <p:nvPr/>
        </p:nvSpPr>
        <p:spPr>
          <a:xfrm>
            <a:off x="1349230" y="3429000"/>
            <a:ext cx="261798" cy="24809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6" name="직사각형 15"/>
          <p:cNvSpPr/>
          <p:nvPr/>
        </p:nvSpPr>
        <p:spPr>
          <a:xfrm>
            <a:off x="1682217" y="3429000"/>
            <a:ext cx="261798" cy="24809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7" name="직사각형 16"/>
          <p:cNvSpPr/>
          <p:nvPr/>
        </p:nvSpPr>
        <p:spPr>
          <a:xfrm>
            <a:off x="823275" y="2914751"/>
            <a:ext cx="460579" cy="12231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8" name="직사각형 17"/>
          <p:cNvSpPr/>
          <p:nvPr/>
        </p:nvSpPr>
        <p:spPr>
          <a:xfrm>
            <a:off x="1834617" y="3581400"/>
            <a:ext cx="261798" cy="24809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b="1" dirty="0"/>
          </a:p>
        </p:txBody>
      </p:sp>
    </p:spTree>
    <p:extLst>
      <p:ext uri="{BB962C8B-B14F-4D97-AF65-F5344CB8AC3E}">
        <p14:creationId xmlns:p14="http://schemas.microsoft.com/office/powerpoint/2010/main" val="3111876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95456" y="125263"/>
            <a:ext cx="8634508" cy="2536293"/>
          </a:xfrm>
        </p:spPr>
        <p:txBody>
          <a:bodyPr>
            <a:normAutofit fontScale="90000"/>
          </a:bodyPr>
          <a:lstStyle/>
          <a:p>
            <a:pPr>
              <a:lnSpc>
                <a:spcPct val="150000"/>
              </a:lnSpc>
            </a:pPr>
            <a:r>
              <a:rPr lang="en-US" altLang="ko-KR" sz="2500" b="1" dirty="0" smtClean="0">
                <a:solidFill>
                  <a:srgbClr val="7030A0"/>
                </a:solidFill>
              </a:rPr>
              <a:t>Step </a:t>
            </a:r>
            <a:r>
              <a:rPr lang="en-US" altLang="ko-KR" sz="2500" b="1" dirty="0" smtClean="0">
                <a:solidFill>
                  <a:srgbClr val="7030A0"/>
                </a:solidFill>
              </a:rPr>
              <a:t>5. EMR </a:t>
            </a:r>
            <a:r>
              <a:rPr lang="ko-KR" altLang="en-US" sz="2500" b="1" dirty="0" smtClean="0">
                <a:solidFill>
                  <a:srgbClr val="7030A0"/>
                </a:solidFill>
              </a:rPr>
              <a:t>열람</a:t>
            </a:r>
            <a:r>
              <a:rPr lang="en-US" altLang="ko-KR" sz="2500" b="1" dirty="0" smtClean="0">
                <a:solidFill>
                  <a:srgbClr val="7030A0"/>
                </a:solidFill>
              </a:rPr>
              <a:t/>
            </a:r>
            <a:br>
              <a:rPr lang="en-US" altLang="ko-KR" sz="2500" b="1" dirty="0" smtClean="0">
                <a:solidFill>
                  <a:srgbClr val="7030A0"/>
                </a:solidFill>
              </a:rPr>
            </a:br>
            <a:r>
              <a:rPr lang="ko-KR" altLang="en-US" sz="1700" dirty="0" smtClean="0"/>
              <a:t>신청된 </a:t>
            </a:r>
            <a:r>
              <a:rPr lang="en-US" altLang="ko-KR" sz="1700" dirty="0" smtClean="0"/>
              <a:t>CRA</a:t>
            </a:r>
            <a:r>
              <a:rPr lang="ko-KR" altLang="en-US" sz="1700" dirty="0" smtClean="0"/>
              <a:t>로 </a:t>
            </a:r>
            <a:r>
              <a:rPr lang="en-US" altLang="ko-KR" sz="1700" dirty="0" smtClean="0"/>
              <a:t>EMR</a:t>
            </a:r>
            <a:r>
              <a:rPr lang="ko-KR" altLang="en-US" sz="1700" dirty="0" smtClean="0"/>
              <a:t>에 로그인하면 </a:t>
            </a:r>
            <a:r>
              <a:rPr lang="en-US" altLang="ko-KR" sz="1700" dirty="0" smtClean="0"/>
              <a:t/>
            </a:r>
            <a:br>
              <a:rPr lang="en-US" altLang="ko-KR" sz="1700" dirty="0" smtClean="0"/>
            </a:br>
            <a:r>
              <a:rPr lang="ko-KR" altLang="en-US" sz="1700" dirty="0" err="1" smtClean="0"/>
              <a:t>통합뷰어를</a:t>
            </a:r>
            <a:r>
              <a:rPr lang="ko-KR" altLang="en-US" sz="1700" dirty="0" smtClean="0"/>
              <a:t> 통해 </a:t>
            </a:r>
            <a:r>
              <a:rPr lang="en-US" altLang="ko-KR" sz="1700" dirty="0" smtClean="0"/>
              <a:t>EMR</a:t>
            </a:r>
            <a:r>
              <a:rPr lang="ko-KR" altLang="en-US" sz="1700" dirty="0" err="1" smtClean="0"/>
              <a:t>열람신청된</a:t>
            </a:r>
            <a:r>
              <a:rPr lang="ko-KR" altLang="en-US" sz="1700" dirty="0" smtClean="0"/>
              <a:t> 대상자의 의무기록을 조회할 수 있습니다</a:t>
            </a:r>
            <a:r>
              <a:rPr lang="en-US" altLang="ko-KR" sz="1700" dirty="0" smtClean="0"/>
              <a:t>. </a:t>
            </a:r>
            <a:br>
              <a:rPr lang="en-US" altLang="ko-KR" sz="1700" dirty="0" smtClean="0"/>
            </a:br>
            <a:r>
              <a:rPr lang="en-US" altLang="ko-KR" sz="1700" dirty="0" smtClean="0"/>
              <a:t>EMR </a:t>
            </a:r>
            <a:r>
              <a:rPr lang="ko-KR" altLang="en-US" sz="1700" dirty="0" err="1" smtClean="0"/>
              <a:t>열람신청이</a:t>
            </a:r>
            <a:r>
              <a:rPr lang="ko-KR" altLang="en-US" sz="1700" dirty="0" smtClean="0"/>
              <a:t>  되지 않은  대상자는 </a:t>
            </a:r>
            <a:r>
              <a:rPr lang="ko-KR" altLang="en-US" sz="1700" dirty="0" err="1" smtClean="0"/>
              <a:t>볼수</a:t>
            </a:r>
            <a:r>
              <a:rPr lang="ko-KR" altLang="en-US" sz="1700" dirty="0" smtClean="0"/>
              <a:t> 없습니다</a:t>
            </a:r>
            <a:r>
              <a:rPr lang="en-US" altLang="ko-KR" sz="1700" dirty="0" smtClean="0"/>
              <a:t>. </a:t>
            </a:r>
            <a:br>
              <a:rPr lang="en-US" altLang="ko-KR" sz="1700" dirty="0" smtClean="0"/>
            </a:br>
            <a:r>
              <a:rPr lang="ko-KR" altLang="en-US" sz="1700" dirty="0" err="1" smtClean="0"/>
              <a:t>열람기간이</a:t>
            </a:r>
            <a:r>
              <a:rPr lang="ko-KR" altLang="en-US" sz="1700" dirty="0" smtClean="0"/>
              <a:t> 지나면 </a:t>
            </a:r>
            <a:r>
              <a:rPr lang="en-US" altLang="ko-KR" sz="1700" dirty="0" smtClean="0"/>
              <a:t>CRA </a:t>
            </a:r>
            <a:r>
              <a:rPr lang="ko-KR" altLang="en-US" sz="1700" dirty="0" smtClean="0"/>
              <a:t>권한에서는 어떤  정보도 조회 할 수 없습니다</a:t>
            </a:r>
            <a:r>
              <a:rPr lang="en-US" altLang="ko-KR" sz="1700" dirty="0" smtClean="0"/>
              <a:t>.  </a:t>
            </a:r>
            <a:br>
              <a:rPr lang="en-US" altLang="ko-KR" sz="1700" dirty="0" smtClean="0"/>
            </a:br>
            <a:r>
              <a:rPr lang="ko-KR" altLang="en-US" sz="1700" dirty="0" err="1" smtClean="0"/>
              <a:t>열람기간이</a:t>
            </a:r>
            <a:r>
              <a:rPr lang="ko-KR" altLang="en-US" sz="1700" dirty="0" smtClean="0"/>
              <a:t> 최장 </a:t>
            </a:r>
            <a:r>
              <a:rPr lang="en-US" altLang="ko-KR" sz="1700" dirty="0" smtClean="0"/>
              <a:t>7</a:t>
            </a:r>
            <a:r>
              <a:rPr lang="ko-KR" altLang="en-US" sz="1700" dirty="0" smtClean="0"/>
              <a:t>일이므로 </a:t>
            </a:r>
            <a:r>
              <a:rPr lang="en-US" altLang="ko-KR" sz="1700" dirty="0" smtClean="0"/>
              <a:t>, CRA </a:t>
            </a:r>
            <a:r>
              <a:rPr lang="ko-KR" altLang="en-US" sz="1700" dirty="0" smtClean="0"/>
              <a:t>가 </a:t>
            </a:r>
            <a:r>
              <a:rPr lang="ko-KR" altLang="en-US" sz="1700" dirty="0" err="1" smtClean="0"/>
              <a:t>오기전에</a:t>
            </a:r>
            <a:r>
              <a:rPr lang="ko-KR" altLang="en-US" sz="1700" dirty="0" smtClean="0"/>
              <a:t> </a:t>
            </a:r>
            <a:r>
              <a:rPr lang="ko-KR" altLang="en-US" sz="1700" dirty="0" err="1" smtClean="0"/>
              <a:t>열람신청을</a:t>
            </a:r>
            <a:r>
              <a:rPr lang="ko-KR" altLang="en-US" sz="1700" dirty="0" smtClean="0"/>
              <a:t> 하시기 바랍니다</a:t>
            </a:r>
            <a:r>
              <a:rPr lang="en-US" altLang="ko-KR" sz="1700" dirty="0" smtClean="0"/>
              <a:t>. </a:t>
            </a:r>
            <a:br>
              <a:rPr lang="en-US" altLang="ko-KR" sz="1700" dirty="0" smtClean="0"/>
            </a:br>
            <a:endParaRPr lang="ko-KR" altLang="en-US" sz="1700" b="1" dirty="0">
              <a:solidFill>
                <a:srgbClr val="7030A0"/>
              </a:solidFill>
            </a:endParaRPr>
          </a:p>
        </p:txBody>
      </p:sp>
      <p:sp>
        <p:nvSpPr>
          <p:cNvPr id="14" name="제목 1"/>
          <p:cNvSpPr txBox="1">
            <a:spLocks/>
          </p:cNvSpPr>
          <p:nvPr/>
        </p:nvSpPr>
        <p:spPr>
          <a:xfrm>
            <a:off x="195456" y="3029027"/>
            <a:ext cx="8634508" cy="2536293"/>
          </a:xfrm>
          <a:prstGeom prst="rect">
            <a:avLst/>
          </a:prstGeom>
        </p:spPr>
        <p:txBody>
          <a:bodyPr vert="horz" lIns="91440" tIns="45720" rIns="91440" bIns="45720" rtlCol="0" anchor="ctr">
            <a:normAutofit fontScale="97500"/>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altLang="ko-KR" sz="2500" b="1" dirty="0" smtClean="0">
                <a:solidFill>
                  <a:srgbClr val="7030A0"/>
                </a:solidFill>
              </a:rPr>
              <a:t>*</a:t>
            </a:r>
            <a:r>
              <a:rPr lang="ko-KR" altLang="en-US" sz="2500" b="1" dirty="0" smtClean="0">
                <a:solidFill>
                  <a:srgbClr val="7030A0"/>
                </a:solidFill>
              </a:rPr>
              <a:t>협조요청사항 </a:t>
            </a:r>
            <a:endParaRPr lang="en-US" altLang="ko-KR" sz="2500" b="1" dirty="0" smtClean="0">
              <a:solidFill>
                <a:srgbClr val="7030A0"/>
              </a:solidFill>
            </a:endParaRPr>
          </a:p>
          <a:p>
            <a:pPr>
              <a:lnSpc>
                <a:spcPct val="150000"/>
              </a:lnSpc>
            </a:pPr>
            <a:r>
              <a:rPr lang="ko-KR" altLang="en-US" sz="1700" dirty="0" smtClean="0"/>
              <a:t>기존에 신청된 </a:t>
            </a:r>
            <a:r>
              <a:rPr lang="en-US" altLang="ko-KR" sz="1700" dirty="0" smtClean="0"/>
              <a:t>R</a:t>
            </a:r>
            <a:r>
              <a:rPr lang="ko-KR" altLang="en-US" sz="1700" dirty="0" smtClean="0"/>
              <a:t>로</a:t>
            </a:r>
            <a:r>
              <a:rPr lang="en-US" altLang="ko-KR" sz="1700" dirty="0" smtClean="0"/>
              <a:t> </a:t>
            </a:r>
            <a:r>
              <a:rPr lang="ko-KR" altLang="en-US" sz="1700" dirty="0" smtClean="0"/>
              <a:t>시작되는 </a:t>
            </a:r>
            <a:r>
              <a:rPr lang="en-US" altLang="ko-KR" sz="1700" dirty="0" smtClean="0"/>
              <a:t>CRA </a:t>
            </a:r>
            <a:r>
              <a:rPr lang="ko-KR" altLang="en-US" sz="1700" dirty="0" smtClean="0"/>
              <a:t>아이디를 새로 오픈한 </a:t>
            </a:r>
            <a:r>
              <a:rPr lang="en-US" altLang="ko-KR" sz="1700" dirty="0" smtClean="0"/>
              <a:t>EMR</a:t>
            </a:r>
            <a:r>
              <a:rPr lang="ko-KR" altLang="en-US" sz="1700" dirty="0"/>
              <a:t> </a:t>
            </a:r>
            <a:r>
              <a:rPr lang="ko-KR" altLang="en-US" sz="1700" dirty="0" smtClean="0"/>
              <a:t>넣는 작업을 해당 부서에 요청하였으나</a:t>
            </a:r>
            <a:r>
              <a:rPr lang="en-US" altLang="ko-KR" sz="1700" dirty="0" smtClean="0"/>
              <a:t>, </a:t>
            </a:r>
            <a:r>
              <a:rPr lang="ko-KR" altLang="en-US" sz="1700" dirty="0" smtClean="0"/>
              <a:t>다소 시간이 소요되고 있습니다</a:t>
            </a:r>
            <a:r>
              <a:rPr lang="en-US" altLang="ko-KR" sz="1700" dirty="0" smtClean="0"/>
              <a:t>. </a:t>
            </a:r>
            <a:r>
              <a:rPr lang="ko-KR" altLang="en-US" sz="1700" dirty="0" smtClean="0"/>
              <a:t>많은 양해 부탁드립니다</a:t>
            </a:r>
            <a:r>
              <a:rPr lang="en-US" altLang="ko-KR" sz="1700" dirty="0" smtClean="0"/>
              <a:t>. </a:t>
            </a:r>
          </a:p>
          <a:p>
            <a:pPr>
              <a:lnSpc>
                <a:spcPct val="150000"/>
              </a:lnSpc>
            </a:pPr>
            <a:r>
              <a:rPr lang="en-US" altLang="ko-KR" sz="1700" dirty="0" smtClean="0"/>
              <a:t>2018</a:t>
            </a:r>
            <a:r>
              <a:rPr lang="ko-KR" altLang="en-US" sz="1700" dirty="0" smtClean="0"/>
              <a:t>년</a:t>
            </a:r>
            <a:r>
              <a:rPr lang="en-US" altLang="ko-KR" sz="1700" dirty="0" smtClean="0"/>
              <a:t>12</a:t>
            </a:r>
            <a:r>
              <a:rPr lang="ko-KR" altLang="en-US" sz="1700" dirty="0" err="1" smtClean="0"/>
              <a:t>월이전</a:t>
            </a:r>
            <a:r>
              <a:rPr lang="ko-KR" altLang="en-US" sz="1700" dirty="0" smtClean="0"/>
              <a:t> 환자는 이전 </a:t>
            </a:r>
            <a:r>
              <a:rPr lang="en-US" altLang="ko-KR" sz="1700" dirty="0" smtClean="0"/>
              <a:t>OCS</a:t>
            </a:r>
            <a:r>
              <a:rPr lang="ko-KR" altLang="en-US" sz="1700" dirty="0" smtClean="0"/>
              <a:t>로 종전과 동일하게 조회</a:t>
            </a:r>
            <a:r>
              <a:rPr lang="en-US" altLang="ko-KR" sz="1700" dirty="0" smtClean="0"/>
              <a:t>/</a:t>
            </a:r>
            <a:r>
              <a:rPr lang="ko-KR" altLang="en-US" sz="1700" dirty="0" smtClean="0"/>
              <a:t>모니터링이 가능합니다</a:t>
            </a:r>
            <a:r>
              <a:rPr lang="en-US" altLang="ko-KR" sz="1700" dirty="0" smtClean="0"/>
              <a:t>. </a:t>
            </a:r>
            <a:endParaRPr lang="en-US" altLang="ko-KR" sz="1700" dirty="0"/>
          </a:p>
        </p:txBody>
      </p:sp>
    </p:spTree>
    <p:extLst>
      <p:ext uri="{BB962C8B-B14F-4D97-AF65-F5344CB8AC3E}">
        <p14:creationId xmlns:p14="http://schemas.microsoft.com/office/powerpoint/2010/main" val="26201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TotalTime>
  <Words>197</Words>
  <Application>Microsoft Office PowerPoint</Application>
  <PresentationFormat>화면 슬라이드 쇼(4:3)</PresentationFormat>
  <Paragraphs>41</Paragraphs>
  <Slides>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맑은 고딕</vt:lpstr>
      <vt:lpstr>Arial</vt:lpstr>
      <vt:lpstr>Calibri</vt:lpstr>
      <vt:lpstr>Calibri Light</vt:lpstr>
      <vt:lpstr>Office 테마</vt:lpstr>
      <vt:lpstr>임상시험  모니터링관리 EMR설명서 </vt:lpstr>
      <vt:lpstr>Ⅰ.임상연구과제 관리 흐름도 </vt:lpstr>
      <vt:lpstr>Step 1.  CRA ID신청</vt:lpstr>
      <vt:lpstr>Step 2.  CRA ID 등록</vt:lpstr>
      <vt:lpstr> Step 3 . EMR 열람신청 임상시험대상자 관리 탭 클릭 -&gt;  담당 CRA 정보를 확인합니다.  CRA 정보가 보여지지 않는 경우, 다시한번 로그인을 하시기 바랍니다. 연구과제 조회버튼을 통해 해당 과제를 조회한 후 과제가 선택된 상태에서 EMR 열람 버튼을 클릭합니다.     </vt:lpstr>
      <vt:lpstr>Step 3. EMR 열람신청   연구과제가 선택된 상태에서 EMR 열람신청 버튼클릭하면  신청정보가  하기와 같이 입력된 상태로 보여집니다. 열람기간은 신청일 다음날부터로 세팅됩니다. 신청은  모니터링  방문 1일전에 수행하시기 바랍니다. 열람은  최장 7일간 신청가능합니다. (당일 열람이 필요한 경우 의무기록실_6078,6750로 연락하시기 바랍니다.  열람자는 기본적으로 저장된 CRA ID가 보여집니다.  환자등록번호를 입력하고 추가버튼을 눌러 열람한 대상자를 입력하고 신청 버튼을 누릅니다. </vt:lpstr>
      <vt:lpstr>Step 4. EMR 열람신청 내역조회    신청내역 조회 버튼을 클릭하면  신청한 내역이 조회됩니다.  신청을  취소하려는 경우  삭제 행을 클릭하고 삭제를 누르면 됩니다. </vt:lpstr>
      <vt:lpstr>Step 5. EMR 열람 신청된 CRA로 EMR에 로그인하면  통합뷰어를 통해 EMR열람신청된 대상자의 의무기록을 조회할 수 있습니다.  EMR 열람신청이  되지 않은  대상자는 볼수 없습니다.  열람기간이 지나면 CRA 권한에서는 어떤  정보도 조회 할 수 없습니다.   열람기간이 최장 7일이므로 , CRA 가 오기전에 열람신청을 하시기 바랍니다.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임상시험 연구과제 관리 EMR설명서 </dc:title>
  <dc:creator>MKBH</dc:creator>
  <cp:lastModifiedBy>MKBH</cp:lastModifiedBy>
  <cp:revision>23</cp:revision>
  <cp:lastPrinted>2018-11-16T02:36:48Z</cp:lastPrinted>
  <dcterms:created xsi:type="dcterms:W3CDTF">2018-11-16T01:05:44Z</dcterms:created>
  <dcterms:modified xsi:type="dcterms:W3CDTF">2018-12-04T06:12:50Z</dcterms:modified>
</cp:coreProperties>
</file>